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56" r:id="rId2"/>
    <p:sldMasterId id="2147483671" r:id="rId3"/>
  </p:sldMasterIdLst>
  <p:notesMasterIdLst>
    <p:notesMasterId r:id="rId28"/>
  </p:notesMasterIdLst>
  <p:sldIdLst>
    <p:sldId id="281" r:id="rId4"/>
    <p:sldId id="282" r:id="rId5"/>
    <p:sldId id="258" r:id="rId6"/>
    <p:sldId id="259" r:id="rId7"/>
    <p:sldId id="260" r:id="rId8"/>
    <p:sldId id="261" r:id="rId9"/>
    <p:sldId id="262" r:id="rId10"/>
    <p:sldId id="263" r:id="rId11"/>
    <p:sldId id="264" r:id="rId12"/>
    <p:sldId id="265" r:id="rId13"/>
    <p:sldId id="266" r:id="rId14"/>
    <p:sldId id="267" r:id="rId15"/>
    <p:sldId id="283" r:id="rId16"/>
    <p:sldId id="269" r:id="rId17"/>
    <p:sldId id="270" r:id="rId18"/>
    <p:sldId id="271" r:id="rId19"/>
    <p:sldId id="272" r:id="rId20"/>
    <p:sldId id="273" r:id="rId21"/>
    <p:sldId id="274" r:id="rId22"/>
    <p:sldId id="275" r:id="rId23"/>
    <p:sldId id="276" r:id="rId24"/>
    <p:sldId id="277" r:id="rId25"/>
    <p:sldId id="278" r:id="rId26"/>
    <p:sldId id="284" r:id="rId27"/>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42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9863" y="0"/>
            <a:ext cx="3044825" cy="466725"/>
          </a:xfrm>
          <a:prstGeom prst="rect">
            <a:avLst/>
          </a:prstGeom>
        </p:spPr>
        <p:txBody>
          <a:bodyPr vert="horz" lIns="91440" tIns="45720" rIns="91440" bIns="45720" rtlCol="0"/>
          <a:lstStyle>
            <a:lvl1pPr algn="r">
              <a:defRPr sz="1200"/>
            </a:lvl1pPr>
          </a:lstStyle>
          <a:p>
            <a:fld id="{C1723947-1FCB-4444-A53E-CB38575D75F3}" type="datetimeFigureOut">
              <a:rPr lang="en-US" smtClean="0"/>
              <a:t>7/21/2016</a:t>
            </a:fld>
            <a:endParaRPr lang="en-US"/>
          </a:p>
        </p:txBody>
      </p:sp>
      <p:sp>
        <p:nvSpPr>
          <p:cNvPr id="4" name="Slide Image Placeholder 3"/>
          <p:cNvSpPr>
            <a:spLocks noGrp="1" noRot="1" noChangeAspect="1"/>
          </p:cNvSpPr>
          <p:nvPr>
            <p:ph type="sldImg" idx="2"/>
          </p:nvPr>
        </p:nvSpPr>
        <p:spPr>
          <a:xfrm>
            <a:off x="1417638" y="1163638"/>
            <a:ext cx="4191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3263" y="4481513"/>
            <a:ext cx="5619750" cy="36671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550"/>
            <a:ext cx="304482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9863" y="8845550"/>
            <a:ext cx="3044825" cy="466725"/>
          </a:xfrm>
          <a:prstGeom prst="rect">
            <a:avLst/>
          </a:prstGeom>
        </p:spPr>
        <p:txBody>
          <a:bodyPr vert="horz" lIns="91440" tIns="45720" rIns="91440" bIns="45720" rtlCol="0" anchor="b"/>
          <a:lstStyle>
            <a:lvl1pPr algn="r">
              <a:defRPr sz="1200"/>
            </a:lvl1pPr>
          </a:lstStyle>
          <a:p>
            <a:fld id="{3B217162-3CF9-40DC-8D59-08B24E80AA1C}" type="slidenum">
              <a:rPr lang="en-US" smtClean="0"/>
              <a:t>‹#›</a:t>
            </a:fld>
            <a:endParaRPr lang="en-US"/>
          </a:p>
        </p:txBody>
      </p:sp>
    </p:spTree>
    <p:extLst>
      <p:ext uri="{BB962C8B-B14F-4D97-AF65-F5344CB8AC3E}">
        <p14:creationId xmlns:p14="http://schemas.microsoft.com/office/powerpoint/2010/main" val="2491630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85863" y="698500"/>
            <a:ext cx="4656137" cy="3490913"/>
          </a:xfrm>
          <a:ln/>
        </p:spPr>
      </p:sp>
      <p:sp>
        <p:nvSpPr>
          <p:cNvPr id="46083" name="Rectangle 3"/>
          <p:cNvSpPr>
            <a:spLocks noGrp="1" noChangeArrowheads="1"/>
          </p:cNvSpPr>
          <p:nvPr>
            <p:ph type="body" idx="1"/>
          </p:nvPr>
        </p:nvSpPr>
        <p:spPr>
          <a:xfrm>
            <a:off x="935564" y="4423967"/>
            <a:ext cx="5155147" cy="4188615"/>
          </a:xfrm>
          <a:noFill/>
          <a:ln/>
        </p:spPr>
        <p:txBody>
          <a:bodyPr/>
          <a:lstStyle/>
          <a:p>
            <a:pPr eaLnBrk="1" hangingPunct="1"/>
            <a:r>
              <a:rPr lang="en-US" dirty="0" smtClean="0"/>
              <a:t>Health Advocate would back up the BSC on all medical issues that it cannot resolve in one call.</a:t>
            </a:r>
          </a:p>
          <a:p>
            <a:pPr eaLnBrk="1" hangingPunct="1"/>
            <a:r>
              <a:rPr lang="en-US" dirty="0" smtClean="0"/>
              <a:t>The BSC would continue doing what is currently does well, but now would be able to “soft transfer” to HA employees who have questions or  problems that are outside of their scope.</a:t>
            </a:r>
          </a:p>
          <a:p>
            <a:pPr eaLnBrk="1" hangingPunct="1"/>
            <a:r>
              <a:rPr lang="en-US" dirty="0" smtClean="0"/>
              <a:t>HA is staffed by nurses who understand their mission.  They reach out to UHC, Anthem, to doctors, hospitals, to the specialty programs that we’ve purchased from the health plans like Health allies or Cancer Resources, they connect with our EAP, our drug management company.</a:t>
            </a:r>
          </a:p>
          <a:p>
            <a:pPr eaLnBrk="1" hangingPunct="1"/>
            <a:endParaRPr lang="en-US" dirty="0" smtClean="0"/>
          </a:p>
          <a:p>
            <a:pPr eaLnBrk="1" hangingPunct="1"/>
            <a:r>
              <a:rPr lang="en-US" dirty="0" smtClean="0"/>
              <a:t>They  help negotiate away or reduce balance bill amounts that would other wise result in a claims appeal, </a:t>
            </a:r>
          </a:p>
          <a:p>
            <a:pPr eaLnBrk="1" hangingPunct="1"/>
            <a:r>
              <a:rPr lang="en-US" dirty="0" smtClean="0"/>
              <a:t>And as an added super benefit, when a claim appeal does happen, they work to gather the facts and pull it together or four consideration.  The claims we went  over earlier they stepped in midway.  Some of those might not have become claims appeals.</a:t>
            </a:r>
          </a:p>
          <a:p>
            <a:pPr eaLnBrk="1" hangingPunct="1"/>
            <a:endParaRPr lang="en-US" dirty="0" smtClean="0"/>
          </a:p>
          <a:p>
            <a:pPr eaLnBrk="1" hangingPunct="1"/>
            <a:r>
              <a:rPr lang="en-US" dirty="0" smtClean="0"/>
              <a:t>Throughout the process thy are in touch with the employee until the issue is resolved.  We’d like to give the HA folks a chance to tell you themselves what they do.</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789866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8.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8.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8.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8.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8.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8.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8.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8.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8.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CA8038-B283-417D-A030-543429A0AEDF}" type="datetimeFigureOut">
              <a:rPr lang="en-US" smtClean="0"/>
              <a:t>7/21/2016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AEB699-A703-4008-9FA1-9692326E53C2}" type="slidenum">
              <a:rPr lang="en-US" smtClean="0"/>
              <a:t>‹#›</a:t>
            </a:fld>
            <a:endParaRPr lang="en-US"/>
          </a:p>
        </p:txBody>
      </p:sp>
    </p:spTree>
    <p:extLst>
      <p:ext uri="{BB962C8B-B14F-4D97-AF65-F5344CB8AC3E}">
        <p14:creationId xmlns:p14="http://schemas.microsoft.com/office/powerpoint/2010/main" val="1966128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_Text and Image">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694258" y="440792"/>
            <a:ext cx="6070600" cy="1066800"/>
          </a:xfrm>
          <a:prstGeom prst="rect">
            <a:avLst/>
          </a:prstGeom>
        </p:spPr>
        <p:txBody>
          <a:bodyPr vert="horz"/>
          <a:lstStyle>
            <a:lvl1pPr marL="0" indent="0">
              <a:buNone/>
              <a:defRPr sz="3000">
                <a:solidFill>
                  <a:srgbClr val="636463"/>
                </a:solidFill>
                <a:latin typeface="Arial"/>
                <a:cs typeface="Arial"/>
              </a:defRPr>
            </a:lvl1pPr>
            <a:lvl2pPr marL="457200" indent="0">
              <a:buNone/>
              <a:defRPr sz="3000">
                <a:solidFill>
                  <a:schemeClr val="accent1"/>
                </a:solidFill>
                <a:latin typeface="Arial"/>
                <a:cs typeface="Arial"/>
              </a:defRPr>
            </a:lvl2pPr>
            <a:lvl3pPr marL="914400" indent="0">
              <a:buNone/>
              <a:defRPr sz="3000">
                <a:solidFill>
                  <a:schemeClr val="accent1"/>
                </a:solidFill>
                <a:latin typeface="Arial"/>
                <a:cs typeface="Arial"/>
              </a:defRPr>
            </a:lvl3pPr>
            <a:lvl4pPr marL="1371600" indent="0">
              <a:buNone/>
              <a:defRPr sz="3000">
                <a:solidFill>
                  <a:schemeClr val="accent1"/>
                </a:solidFill>
                <a:latin typeface="Arial"/>
                <a:cs typeface="Arial"/>
              </a:defRPr>
            </a:lvl4pPr>
            <a:lvl5pPr marL="1828800" indent="0">
              <a:buNone/>
              <a:defRPr sz="3000">
                <a:solidFill>
                  <a:schemeClr val="accent1"/>
                </a:solidFill>
                <a:latin typeface="Arial"/>
                <a:cs typeface="Arial"/>
              </a:defRPr>
            </a:lvl5pPr>
          </a:lstStyle>
          <a:p>
            <a:pPr lvl="0"/>
            <a:r>
              <a:rPr lang="en-US" dirty="0" smtClean="0"/>
              <a:t>Content Slide Headline</a:t>
            </a:r>
          </a:p>
        </p:txBody>
      </p:sp>
      <p:sp>
        <p:nvSpPr>
          <p:cNvPr id="11" name="Picture Placeholder 3"/>
          <p:cNvSpPr>
            <a:spLocks noGrp="1"/>
          </p:cNvSpPr>
          <p:nvPr>
            <p:ph type="pic" sz="quarter" idx="13" hasCustomPrompt="1"/>
          </p:nvPr>
        </p:nvSpPr>
        <p:spPr>
          <a:xfrm>
            <a:off x="5046663" y="1973262"/>
            <a:ext cx="3581400" cy="4173537"/>
          </a:xfrm>
          <a:prstGeom prst="rect">
            <a:avLst/>
          </a:prstGeom>
          <a:ln w="6350">
            <a:noFill/>
          </a:ln>
        </p:spPr>
        <p:txBody>
          <a:bodyPr vert="horz" anchor="ctr"/>
          <a:lstStyle>
            <a:lvl1pPr marL="0" indent="0" algn="ctr">
              <a:buNone/>
              <a:defRPr sz="2000">
                <a:solidFill>
                  <a:schemeClr val="tx1"/>
                </a:solidFill>
                <a:latin typeface="Arial"/>
                <a:cs typeface="Arial"/>
              </a:defRPr>
            </a:lvl1pPr>
          </a:lstStyle>
          <a:p>
            <a:r>
              <a:rPr lang="en-US" dirty="0" smtClean="0"/>
              <a:t>Insert Image here.</a:t>
            </a:r>
          </a:p>
        </p:txBody>
      </p:sp>
      <p:sp>
        <p:nvSpPr>
          <p:cNvPr id="2" name="Slide Number Placeholder 1"/>
          <p:cNvSpPr>
            <a:spLocks noGrp="1"/>
          </p:cNvSpPr>
          <p:nvPr>
            <p:ph type="sldNum" sz="quarter" idx="14"/>
          </p:nvPr>
        </p:nvSpPr>
        <p:spPr/>
        <p:txBody>
          <a:bodyPr/>
          <a:lstStyle/>
          <a:p>
            <a:pPr>
              <a:defRPr/>
            </a:pPr>
            <a:fld id="{4829C32B-65B5-4567-8903-30100F45ACA0}" type="slidenum">
              <a:rPr lang="en-US" smtClean="0"/>
              <a:pPr>
                <a:defRPr/>
              </a:pPr>
              <a:t>‹#›</a:t>
            </a:fld>
            <a:endParaRPr lang="en-US" dirty="0"/>
          </a:p>
        </p:txBody>
      </p:sp>
      <p:sp>
        <p:nvSpPr>
          <p:cNvPr id="14" name="Text Placeholder 19"/>
          <p:cNvSpPr>
            <a:spLocks noGrp="1"/>
          </p:cNvSpPr>
          <p:nvPr>
            <p:ph type="body" sz="quarter" idx="11" hasCustomPrompt="1"/>
          </p:nvPr>
        </p:nvSpPr>
        <p:spPr>
          <a:xfrm>
            <a:off x="694258" y="1972734"/>
            <a:ext cx="3937010" cy="4174066"/>
          </a:xfrm>
          <a:prstGeom prst="rect">
            <a:avLst/>
          </a:prstGeom>
        </p:spPr>
        <p:txBody>
          <a:bodyPr vert="horz"/>
          <a:lstStyle>
            <a:lvl1pPr marL="0" indent="0">
              <a:lnSpc>
                <a:spcPct val="130000"/>
              </a:lnSpc>
              <a:spcAft>
                <a:spcPts val="600"/>
              </a:spcAft>
              <a:buFont typeface="Arial"/>
              <a:buNone/>
              <a:defRPr sz="1800" baseline="0">
                <a:latin typeface="Arial"/>
                <a:cs typeface="Arial"/>
              </a:defRPr>
            </a:lvl1pPr>
            <a:lvl2pPr marL="285750" indent="-182880">
              <a:lnSpc>
                <a:spcPct val="130000"/>
              </a:lnSpc>
              <a:spcBef>
                <a:spcPts val="1200"/>
              </a:spcBef>
              <a:buSzPct val="110000"/>
              <a:buFont typeface="Arial"/>
              <a:buChar char="•"/>
              <a:defRPr sz="1800">
                <a:latin typeface=""/>
                <a:cs typeface="Arial"/>
              </a:defRPr>
            </a:lvl2pPr>
            <a:lvl3pPr marL="502920" indent="-182880">
              <a:spcBef>
                <a:spcPts val="1200"/>
              </a:spcBef>
              <a:buSzPct val="100000"/>
              <a:buFont typeface="Courier New"/>
              <a:buChar char="o"/>
              <a:defRPr sz="1600">
                <a:latin typeface=""/>
                <a:cs typeface="Arial"/>
              </a:defRPr>
            </a:lvl3pPr>
            <a:lvl4pPr marL="685800" indent="-182880">
              <a:spcBef>
                <a:spcPts val="1200"/>
              </a:spcBef>
              <a:buSzPct val="100000"/>
              <a:buFont typeface="Lucida Grande"/>
              <a:buChar char="-"/>
              <a:defRPr sz="1400">
                <a:latin typeface=""/>
              </a:defRPr>
            </a:lvl4pPr>
            <a:lvl5pPr marL="365760" marR="0" indent="-182880" algn="l" defTabSz="457200" rtl="0" eaLnBrk="1" fontAlgn="auto" latinLnBrk="0" hangingPunct="1">
              <a:lnSpc>
                <a:spcPct val="100000"/>
              </a:lnSpc>
              <a:spcBef>
                <a:spcPts val="936"/>
              </a:spcBef>
              <a:spcAft>
                <a:spcPts val="0"/>
              </a:spcAft>
              <a:buClrTx/>
              <a:buSzTx/>
              <a:buFont typeface="Lucida Grande"/>
              <a:buChar char="–"/>
              <a:tabLst/>
              <a:defRPr/>
            </a:lvl5pPr>
          </a:lstStyle>
          <a:p>
            <a:pPr marL="0" marR="0" lvl="0" indent="0" algn="l" defTabSz="457200" rtl="0" eaLnBrk="1" fontAlgn="auto" latinLnBrk="0" hangingPunct="1">
              <a:lnSpc>
                <a:spcPct val="130000"/>
              </a:lnSpc>
              <a:spcBef>
                <a:spcPct val="20000"/>
              </a:spcBef>
              <a:spcAft>
                <a:spcPts val="600"/>
              </a:spcAft>
              <a:buClrTx/>
              <a:buSzTx/>
              <a:buFont typeface="Arial"/>
              <a:buNone/>
              <a:tabLst/>
              <a:defRPr/>
            </a:pPr>
            <a:r>
              <a:rPr lang="en-US" dirty="0" smtClean="0"/>
              <a:t>Paragraph copy is 18pt Arial with the line spacing set at 1.3 for readability. Use multiple slides or edit content when copy does not fit this space. </a:t>
            </a:r>
          </a:p>
          <a:p>
            <a:pPr lvl="1"/>
            <a:r>
              <a:rPr lang="en-US" dirty="0" smtClean="0"/>
              <a:t>Bullet One</a:t>
            </a:r>
          </a:p>
          <a:p>
            <a:pPr lvl="2"/>
            <a:r>
              <a:rPr lang="en-US" dirty="0" smtClean="0"/>
              <a:t>Bullet Two</a:t>
            </a:r>
          </a:p>
          <a:p>
            <a:pPr lvl="3"/>
            <a:r>
              <a:rPr lang="en-US" dirty="0" smtClean="0"/>
              <a:t>Bullet Three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95"/>
            <a:ext cx="9144000" cy="27432"/>
          </a:xfrm>
          <a:prstGeom prst="rect">
            <a:avLst/>
          </a:prstGeom>
        </p:spPr>
      </p:pic>
      <p:grpSp>
        <p:nvGrpSpPr>
          <p:cNvPr id="13" name="Group 12"/>
          <p:cNvGrpSpPr/>
          <p:nvPr userDrawn="1"/>
        </p:nvGrpSpPr>
        <p:grpSpPr>
          <a:xfrm>
            <a:off x="6650432" y="635547"/>
            <a:ext cx="2201574" cy="464175"/>
            <a:chOff x="6650432" y="635547"/>
            <a:chExt cx="2201574" cy="464175"/>
          </a:xfrm>
        </p:grpSpPr>
        <p:pic>
          <p:nvPicPr>
            <p:cNvPr id="15" name="Picture 14" descr="WEST_LOGO_CMY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0432" y="635547"/>
              <a:ext cx="582385" cy="464175"/>
            </a:xfrm>
            <a:prstGeom prst="rect">
              <a:avLst/>
            </a:prstGeom>
          </p:spPr>
        </p:pic>
        <p:pic>
          <p:nvPicPr>
            <p:cNvPr id="16"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47080" y="726220"/>
              <a:ext cx="1304926" cy="298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7377753" y="635547"/>
              <a:ext cx="0" cy="464175"/>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42861551"/>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ntent_Text and Image">
    <p:spTree>
      <p:nvGrpSpPr>
        <p:cNvPr id="1" name=""/>
        <p:cNvGrpSpPr/>
        <p:nvPr/>
      </p:nvGrpSpPr>
      <p:grpSpPr>
        <a:xfrm>
          <a:off x="0" y="0"/>
          <a:ext cx="0" cy="0"/>
          <a:chOff x="0" y="0"/>
          <a:chExt cx="0" cy="0"/>
        </a:xfrm>
      </p:grpSpPr>
      <p:sp>
        <p:nvSpPr>
          <p:cNvPr id="15" name="Rectangle 14"/>
          <p:cNvSpPr/>
          <p:nvPr/>
        </p:nvSpPr>
        <p:spPr>
          <a:xfrm>
            <a:off x="7613649" y="3972983"/>
            <a:ext cx="1589618" cy="1369220"/>
          </a:xfrm>
          <a:prstGeom prst="rect">
            <a:avLst/>
          </a:prstGeom>
          <a:solidFill>
            <a:schemeClr val="bg2">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Text Placeholder 11"/>
          <p:cNvSpPr>
            <a:spLocks noGrp="1"/>
          </p:cNvSpPr>
          <p:nvPr>
            <p:ph type="body" sz="quarter" idx="10" hasCustomPrompt="1"/>
          </p:nvPr>
        </p:nvSpPr>
        <p:spPr>
          <a:xfrm>
            <a:off x="694258" y="440792"/>
            <a:ext cx="6070600" cy="1066800"/>
          </a:xfrm>
          <a:prstGeom prst="rect">
            <a:avLst/>
          </a:prstGeom>
        </p:spPr>
        <p:txBody>
          <a:bodyPr vert="horz"/>
          <a:lstStyle>
            <a:lvl1pPr marL="0" indent="0">
              <a:buNone/>
              <a:defRPr sz="3000">
                <a:solidFill>
                  <a:srgbClr val="636463"/>
                </a:solidFill>
                <a:latin typeface="Arial"/>
                <a:cs typeface="Arial"/>
              </a:defRPr>
            </a:lvl1pPr>
            <a:lvl2pPr marL="457200" indent="0">
              <a:buNone/>
              <a:defRPr sz="3000">
                <a:solidFill>
                  <a:schemeClr val="accent1"/>
                </a:solidFill>
                <a:latin typeface="Arial"/>
                <a:cs typeface="Arial"/>
              </a:defRPr>
            </a:lvl2pPr>
            <a:lvl3pPr marL="914400" indent="0">
              <a:buNone/>
              <a:defRPr sz="3000">
                <a:solidFill>
                  <a:schemeClr val="accent1"/>
                </a:solidFill>
                <a:latin typeface="Arial"/>
                <a:cs typeface="Arial"/>
              </a:defRPr>
            </a:lvl3pPr>
            <a:lvl4pPr marL="1371600" indent="0">
              <a:buNone/>
              <a:defRPr sz="3000">
                <a:solidFill>
                  <a:schemeClr val="accent1"/>
                </a:solidFill>
                <a:latin typeface="Arial"/>
                <a:cs typeface="Arial"/>
              </a:defRPr>
            </a:lvl4pPr>
            <a:lvl5pPr marL="1828800" indent="0">
              <a:buNone/>
              <a:defRPr sz="3000">
                <a:solidFill>
                  <a:schemeClr val="accent1"/>
                </a:solidFill>
                <a:latin typeface="Arial"/>
                <a:cs typeface="Arial"/>
              </a:defRPr>
            </a:lvl5pPr>
          </a:lstStyle>
          <a:p>
            <a:pPr lvl="0"/>
            <a:r>
              <a:rPr lang="en-US" dirty="0" smtClean="0"/>
              <a:t>Content Slide Headline</a:t>
            </a:r>
          </a:p>
        </p:txBody>
      </p:sp>
      <p:sp>
        <p:nvSpPr>
          <p:cNvPr id="2" name="Slide Number Placeholder 1"/>
          <p:cNvSpPr>
            <a:spLocks noGrp="1"/>
          </p:cNvSpPr>
          <p:nvPr>
            <p:ph type="sldNum" sz="quarter" idx="14"/>
          </p:nvPr>
        </p:nvSpPr>
        <p:spPr/>
        <p:txBody>
          <a:bodyPr/>
          <a:lstStyle/>
          <a:p>
            <a:pPr>
              <a:defRPr/>
            </a:pPr>
            <a:fld id="{4829C32B-65B5-4567-8903-30100F45ACA0}" type="slidenum">
              <a:rPr lang="en-US" smtClean="0"/>
              <a:pPr>
                <a:defRPr/>
              </a:pPr>
              <a:t>‹#›</a:t>
            </a:fld>
            <a:endParaRPr lang="en-US" dirty="0"/>
          </a:p>
        </p:txBody>
      </p:sp>
      <p:sp>
        <p:nvSpPr>
          <p:cNvPr id="14" name="Text Placeholder 19"/>
          <p:cNvSpPr>
            <a:spLocks noGrp="1"/>
          </p:cNvSpPr>
          <p:nvPr>
            <p:ph type="body" sz="quarter" idx="11" hasCustomPrompt="1"/>
          </p:nvPr>
        </p:nvSpPr>
        <p:spPr>
          <a:xfrm>
            <a:off x="694258" y="1972734"/>
            <a:ext cx="3937010" cy="4174066"/>
          </a:xfrm>
          <a:prstGeom prst="rect">
            <a:avLst/>
          </a:prstGeom>
        </p:spPr>
        <p:txBody>
          <a:bodyPr vert="horz"/>
          <a:lstStyle>
            <a:lvl1pPr marL="0" indent="0">
              <a:lnSpc>
                <a:spcPct val="130000"/>
              </a:lnSpc>
              <a:spcAft>
                <a:spcPts val="600"/>
              </a:spcAft>
              <a:buFont typeface="Arial"/>
              <a:buNone/>
              <a:defRPr sz="1800" baseline="0">
                <a:latin typeface="Arial"/>
                <a:cs typeface="Arial"/>
              </a:defRPr>
            </a:lvl1pPr>
            <a:lvl2pPr marL="285750" indent="-182880">
              <a:lnSpc>
                <a:spcPct val="130000"/>
              </a:lnSpc>
              <a:spcBef>
                <a:spcPts val="1200"/>
              </a:spcBef>
              <a:buSzPct val="110000"/>
              <a:buFont typeface="Arial"/>
              <a:buChar char="•"/>
              <a:defRPr sz="1800">
                <a:latin typeface=""/>
                <a:cs typeface="Arial"/>
              </a:defRPr>
            </a:lvl2pPr>
            <a:lvl3pPr marL="502920" indent="-182880">
              <a:spcBef>
                <a:spcPts val="1200"/>
              </a:spcBef>
              <a:buSzPct val="100000"/>
              <a:buFont typeface="Courier New"/>
              <a:buChar char="o"/>
              <a:defRPr sz="1600">
                <a:latin typeface=""/>
                <a:cs typeface="Arial"/>
              </a:defRPr>
            </a:lvl3pPr>
            <a:lvl4pPr marL="685800" indent="-182880">
              <a:spcBef>
                <a:spcPts val="1200"/>
              </a:spcBef>
              <a:buSzPct val="100000"/>
              <a:buFont typeface="Lucida Grande"/>
              <a:buChar char="-"/>
              <a:defRPr sz="1400">
                <a:latin typeface=""/>
              </a:defRPr>
            </a:lvl4pPr>
            <a:lvl5pPr marL="365760" marR="0" indent="-182880" algn="l" defTabSz="457200" rtl="0" eaLnBrk="1" fontAlgn="auto" latinLnBrk="0" hangingPunct="1">
              <a:lnSpc>
                <a:spcPct val="100000"/>
              </a:lnSpc>
              <a:spcBef>
                <a:spcPts val="936"/>
              </a:spcBef>
              <a:spcAft>
                <a:spcPts val="0"/>
              </a:spcAft>
              <a:buClrTx/>
              <a:buSzTx/>
              <a:buFont typeface="Lucida Grande"/>
              <a:buChar char="–"/>
              <a:tabLst/>
              <a:defRPr/>
            </a:lvl5pPr>
          </a:lstStyle>
          <a:p>
            <a:pPr marL="0" marR="0" lvl="0" indent="0" algn="l" defTabSz="457200" rtl="0" eaLnBrk="1" fontAlgn="auto" latinLnBrk="0" hangingPunct="1">
              <a:lnSpc>
                <a:spcPct val="130000"/>
              </a:lnSpc>
              <a:spcBef>
                <a:spcPct val="20000"/>
              </a:spcBef>
              <a:spcAft>
                <a:spcPts val="600"/>
              </a:spcAft>
              <a:buClrTx/>
              <a:buSzTx/>
              <a:buFont typeface="Arial"/>
              <a:buNone/>
              <a:tabLst/>
              <a:defRPr/>
            </a:pPr>
            <a:r>
              <a:rPr lang="en-US" dirty="0" smtClean="0"/>
              <a:t>Paragraph copy is 18pt Arial with the line spacing set at 1.3 for readability. Use multiple slides or edit content when copy does not fit this space. </a:t>
            </a:r>
          </a:p>
          <a:p>
            <a:pPr lvl="1"/>
            <a:r>
              <a:rPr lang="en-US" dirty="0" smtClean="0"/>
              <a:t>Bullet One</a:t>
            </a:r>
          </a:p>
          <a:p>
            <a:pPr lvl="2"/>
            <a:r>
              <a:rPr lang="en-US" dirty="0" smtClean="0"/>
              <a:t>Bullet Two</a:t>
            </a:r>
          </a:p>
          <a:p>
            <a:pPr lvl="3"/>
            <a:r>
              <a:rPr lang="en-US" dirty="0" smtClean="0"/>
              <a:t>Bullet Three</a:t>
            </a:r>
          </a:p>
        </p:txBody>
      </p:sp>
      <p:sp>
        <p:nvSpPr>
          <p:cNvPr id="8" name="Picture Placeholder 3"/>
          <p:cNvSpPr>
            <a:spLocks noGrp="1"/>
          </p:cNvSpPr>
          <p:nvPr>
            <p:ph type="pic" sz="quarter" idx="15" hasCustomPrompt="1"/>
          </p:nvPr>
        </p:nvSpPr>
        <p:spPr>
          <a:xfrm>
            <a:off x="5613929" y="3972983"/>
            <a:ext cx="2006070" cy="2167467"/>
          </a:xfrm>
          <a:prstGeom prst="rect">
            <a:avLst/>
          </a:prstGeom>
          <a:ln w="6350">
            <a:noFill/>
          </a:ln>
        </p:spPr>
        <p:txBody>
          <a:bodyPr vert="horz" anchor="ctr"/>
          <a:lstStyle>
            <a:lvl1pPr marL="0" indent="0" algn="ctr">
              <a:buNone/>
              <a:defRPr sz="2000">
                <a:solidFill>
                  <a:schemeClr val="tx1"/>
                </a:solidFill>
                <a:latin typeface="Arial"/>
                <a:cs typeface="Arial"/>
              </a:defRPr>
            </a:lvl1pPr>
          </a:lstStyle>
          <a:p>
            <a:r>
              <a:rPr lang="en-US" dirty="0" smtClean="0"/>
              <a:t>Insert Image here.</a:t>
            </a:r>
          </a:p>
        </p:txBody>
      </p:sp>
      <p:sp>
        <p:nvSpPr>
          <p:cNvPr id="3" name="Rectangle 2"/>
          <p:cNvSpPr/>
          <p:nvPr/>
        </p:nvSpPr>
        <p:spPr>
          <a:xfrm>
            <a:off x="7613649" y="5333735"/>
            <a:ext cx="508539" cy="5000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95"/>
            <a:ext cx="9144000" cy="27432"/>
          </a:xfrm>
          <a:prstGeom prst="rect">
            <a:avLst/>
          </a:prstGeom>
        </p:spPr>
      </p:pic>
      <p:sp>
        <p:nvSpPr>
          <p:cNvPr id="19" name="Picture Placeholder 3"/>
          <p:cNvSpPr>
            <a:spLocks noGrp="1"/>
          </p:cNvSpPr>
          <p:nvPr>
            <p:ph type="pic" sz="quarter" idx="18" hasCustomPrompt="1"/>
          </p:nvPr>
        </p:nvSpPr>
        <p:spPr>
          <a:xfrm>
            <a:off x="5096932" y="2446867"/>
            <a:ext cx="1530882" cy="1530349"/>
          </a:xfrm>
          <a:prstGeom prst="rect">
            <a:avLst/>
          </a:prstGeom>
          <a:ln w="6350">
            <a:noFill/>
          </a:ln>
        </p:spPr>
        <p:txBody>
          <a:bodyPr vert="horz" anchor="ctr"/>
          <a:lstStyle>
            <a:lvl1pPr marL="0" indent="0" algn="ctr">
              <a:buNone/>
              <a:defRPr sz="2000">
                <a:solidFill>
                  <a:schemeClr val="tx1"/>
                </a:solidFill>
                <a:latin typeface="Arial"/>
                <a:cs typeface="Arial"/>
              </a:defRPr>
            </a:lvl1pPr>
          </a:lstStyle>
          <a:p>
            <a:r>
              <a:rPr lang="en-US" dirty="0" smtClean="0"/>
              <a:t>Insert Image here.</a:t>
            </a:r>
          </a:p>
        </p:txBody>
      </p:sp>
      <p:sp>
        <p:nvSpPr>
          <p:cNvPr id="22" name="Rectangle 21"/>
          <p:cNvSpPr/>
          <p:nvPr/>
        </p:nvSpPr>
        <p:spPr>
          <a:xfrm>
            <a:off x="5094815" y="2319338"/>
            <a:ext cx="1541466" cy="1275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 name="Picture Placeholder 3"/>
          <p:cNvSpPr>
            <a:spLocks noGrp="1"/>
          </p:cNvSpPr>
          <p:nvPr>
            <p:ph type="pic" sz="quarter" idx="13" hasCustomPrompt="1"/>
          </p:nvPr>
        </p:nvSpPr>
        <p:spPr>
          <a:xfrm>
            <a:off x="6623580" y="1971145"/>
            <a:ext cx="2520420" cy="2006071"/>
          </a:xfrm>
          <a:prstGeom prst="rect">
            <a:avLst/>
          </a:prstGeom>
          <a:ln w="6350">
            <a:noFill/>
          </a:ln>
        </p:spPr>
        <p:txBody>
          <a:bodyPr vert="horz" anchor="ctr"/>
          <a:lstStyle>
            <a:lvl1pPr marL="0" indent="0" algn="ctr">
              <a:buNone/>
              <a:defRPr sz="2000">
                <a:solidFill>
                  <a:schemeClr val="tx1"/>
                </a:solidFill>
                <a:latin typeface="Arial"/>
                <a:cs typeface="Arial"/>
              </a:defRPr>
            </a:lvl1pPr>
          </a:lstStyle>
          <a:p>
            <a:r>
              <a:rPr lang="en-US" dirty="0" smtClean="0"/>
              <a:t>Insert Image here.</a:t>
            </a:r>
          </a:p>
        </p:txBody>
      </p:sp>
      <p:grpSp>
        <p:nvGrpSpPr>
          <p:cNvPr id="16" name="Group 15"/>
          <p:cNvGrpSpPr/>
          <p:nvPr userDrawn="1"/>
        </p:nvGrpSpPr>
        <p:grpSpPr>
          <a:xfrm>
            <a:off x="6650432" y="635547"/>
            <a:ext cx="2201574" cy="464175"/>
            <a:chOff x="6650432" y="635547"/>
            <a:chExt cx="2201574" cy="464175"/>
          </a:xfrm>
        </p:grpSpPr>
        <p:pic>
          <p:nvPicPr>
            <p:cNvPr id="17" name="Picture 16" descr="WEST_LOGO_CMY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0432" y="635547"/>
              <a:ext cx="582385" cy="464175"/>
            </a:xfrm>
            <a:prstGeom prst="rect">
              <a:avLst/>
            </a:prstGeom>
          </p:spPr>
        </p:pic>
        <p:pic>
          <p:nvPicPr>
            <p:cNvPr id="18"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47080" y="726220"/>
              <a:ext cx="1304926" cy="298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p:nvPr userDrawn="1"/>
          </p:nvCxnSpPr>
          <p:spPr>
            <a:xfrm>
              <a:off x="7377753" y="635547"/>
              <a:ext cx="0" cy="464175"/>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4093170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ontent_Text and Image">
    <p:spTree>
      <p:nvGrpSpPr>
        <p:cNvPr id="1" name=""/>
        <p:cNvGrpSpPr/>
        <p:nvPr/>
      </p:nvGrpSpPr>
      <p:grpSpPr>
        <a:xfrm>
          <a:off x="0" y="0"/>
          <a:ext cx="0" cy="0"/>
          <a:chOff x="0" y="0"/>
          <a:chExt cx="0" cy="0"/>
        </a:xfrm>
      </p:grpSpPr>
      <p:sp>
        <p:nvSpPr>
          <p:cNvPr id="13" name="Picture Placeholder 3"/>
          <p:cNvSpPr>
            <a:spLocks noGrp="1"/>
          </p:cNvSpPr>
          <p:nvPr>
            <p:ph type="pic" sz="quarter" idx="16" hasCustomPrompt="1"/>
          </p:nvPr>
        </p:nvSpPr>
        <p:spPr>
          <a:xfrm>
            <a:off x="6049699" y="3139567"/>
            <a:ext cx="1007533" cy="1007004"/>
          </a:xfrm>
          <a:prstGeom prst="rect">
            <a:avLst/>
          </a:prstGeom>
          <a:ln w="6350">
            <a:noFill/>
          </a:ln>
        </p:spPr>
        <p:txBody>
          <a:bodyPr vert="horz" anchor="ctr"/>
          <a:lstStyle>
            <a:lvl1pPr marL="0" indent="0" algn="ctr">
              <a:buNone/>
              <a:defRPr sz="2000">
                <a:solidFill>
                  <a:schemeClr val="tx1"/>
                </a:solidFill>
                <a:latin typeface="Arial"/>
                <a:cs typeface="Arial"/>
              </a:defRPr>
            </a:lvl1pPr>
          </a:lstStyle>
          <a:p>
            <a:r>
              <a:rPr lang="en-US" dirty="0" smtClean="0"/>
              <a:t>Insert Image here.</a:t>
            </a:r>
          </a:p>
        </p:txBody>
      </p:sp>
      <p:sp>
        <p:nvSpPr>
          <p:cNvPr id="17" name="Rectangle 16"/>
          <p:cNvSpPr/>
          <p:nvPr/>
        </p:nvSpPr>
        <p:spPr>
          <a:xfrm>
            <a:off x="5547510" y="3647017"/>
            <a:ext cx="508539" cy="5000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 name="Rectangle 2"/>
          <p:cNvSpPr/>
          <p:nvPr/>
        </p:nvSpPr>
        <p:spPr>
          <a:xfrm>
            <a:off x="6550810" y="6140449"/>
            <a:ext cx="508539" cy="5000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5" name="Rectangle 14"/>
          <p:cNvSpPr/>
          <p:nvPr/>
        </p:nvSpPr>
        <p:spPr>
          <a:xfrm>
            <a:off x="7050882" y="6146799"/>
            <a:ext cx="2105555" cy="711201"/>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Text Placeholder 11"/>
          <p:cNvSpPr>
            <a:spLocks noGrp="1"/>
          </p:cNvSpPr>
          <p:nvPr>
            <p:ph type="body" sz="quarter" idx="10" hasCustomPrompt="1"/>
          </p:nvPr>
        </p:nvSpPr>
        <p:spPr>
          <a:xfrm>
            <a:off x="694258" y="440792"/>
            <a:ext cx="6070600" cy="1066800"/>
          </a:xfrm>
          <a:prstGeom prst="rect">
            <a:avLst/>
          </a:prstGeom>
        </p:spPr>
        <p:txBody>
          <a:bodyPr vert="horz"/>
          <a:lstStyle>
            <a:lvl1pPr marL="0" indent="0">
              <a:buNone/>
              <a:defRPr sz="3000">
                <a:solidFill>
                  <a:srgbClr val="636463"/>
                </a:solidFill>
                <a:latin typeface="Arial"/>
                <a:cs typeface="Arial"/>
              </a:defRPr>
            </a:lvl1pPr>
            <a:lvl2pPr marL="457200" indent="0">
              <a:buNone/>
              <a:defRPr sz="3000">
                <a:solidFill>
                  <a:schemeClr val="accent1"/>
                </a:solidFill>
                <a:latin typeface="Arial"/>
                <a:cs typeface="Arial"/>
              </a:defRPr>
            </a:lvl2pPr>
            <a:lvl3pPr marL="914400" indent="0">
              <a:buNone/>
              <a:defRPr sz="3000">
                <a:solidFill>
                  <a:schemeClr val="accent1"/>
                </a:solidFill>
                <a:latin typeface="Arial"/>
                <a:cs typeface="Arial"/>
              </a:defRPr>
            </a:lvl3pPr>
            <a:lvl4pPr marL="1371600" indent="0">
              <a:buNone/>
              <a:defRPr sz="3000">
                <a:solidFill>
                  <a:schemeClr val="accent1"/>
                </a:solidFill>
                <a:latin typeface="Arial"/>
                <a:cs typeface="Arial"/>
              </a:defRPr>
            </a:lvl4pPr>
            <a:lvl5pPr marL="1828800" indent="0">
              <a:buNone/>
              <a:defRPr sz="3000">
                <a:solidFill>
                  <a:schemeClr val="accent1"/>
                </a:solidFill>
                <a:latin typeface="Arial"/>
                <a:cs typeface="Arial"/>
              </a:defRPr>
            </a:lvl5pPr>
          </a:lstStyle>
          <a:p>
            <a:pPr lvl="0"/>
            <a:r>
              <a:rPr lang="en-US" dirty="0" smtClean="0"/>
              <a:t>Content Slide Headline</a:t>
            </a:r>
          </a:p>
        </p:txBody>
      </p:sp>
      <p:sp>
        <p:nvSpPr>
          <p:cNvPr id="2" name="Slide Number Placeholder 1"/>
          <p:cNvSpPr>
            <a:spLocks noGrp="1"/>
          </p:cNvSpPr>
          <p:nvPr>
            <p:ph type="sldNum" sz="quarter" idx="14"/>
          </p:nvPr>
        </p:nvSpPr>
        <p:spPr/>
        <p:txBody>
          <a:bodyPr/>
          <a:lstStyle/>
          <a:p>
            <a:pPr>
              <a:defRPr/>
            </a:pPr>
            <a:fld id="{4829C32B-65B5-4567-8903-30100F45ACA0}" type="slidenum">
              <a:rPr lang="en-US" smtClean="0"/>
              <a:pPr>
                <a:defRPr/>
              </a:pPr>
              <a:t>‹#›</a:t>
            </a:fld>
            <a:endParaRPr lang="en-US" dirty="0"/>
          </a:p>
        </p:txBody>
      </p:sp>
      <p:sp>
        <p:nvSpPr>
          <p:cNvPr id="14" name="Text Placeholder 19"/>
          <p:cNvSpPr>
            <a:spLocks noGrp="1"/>
          </p:cNvSpPr>
          <p:nvPr>
            <p:ph type="body" sz="quarter" idx="11" hasCustomPrompt="1"/>
          </p:nvPr>
        </p:nvSpPr>
        <p:spPr>
          <a:xfrm>
            <a:off x="694258" y="1972734"/>
            <a:ext cx="3937010" cy="4174066"/>
          </a:xfrm>
          <a:prstGeom prst="rect">
            <a:avLst/>
          </a:prstGeom>
        </p:spPr>
        <p:txBody>
          <a:bodyPr vert="horz"/>
          <a:lstStyle>
            <a:lvl1pPr marL="0" indent="0">
              <a:lnSpc>
                <a:spcPct val="130000"/>
              </a:lnSpc>
              <a:spcAft>
                <a:spcPts val="600"/>
              </a:spcAft>
              <a:buFont typeface="Arial"/>
              <a:buNone/>
              <a:defRPr sz="1800" baseline="0">
                <a:latin typeface="Arial"/>
                <a:cs typeface="Arial"/>
              </a:defRPr>
            </a:lvl1pPr>
            <a:lvl2pPr marL="285750" indent="-182880">
              <a:lnSpc>
                <a:spcPct val="130000"/>
              </a:lnSpc>
              <a:spcBef>
                <a:spcPts val="1200"/>
              </a:spcBef>
              <a:buSzPct val="110000"/>
              <a:buFont typeface="Arial"/>
              <a:buChar char="•"/>
              <a:defRPr sz="1800">
                <a:latin typeface=""/>
                <a:cs typeface="Arial"/>
              </a:defRPr>
            </a:lvl2pPr>
            <a:lvl3pPr marL="502920" indent="-182880">
              <a:spcBef>
                <a:spcPts val="1200"/>
              </a:spcBef>
              <a:buSzPct val="100000"/>
              <a:buFont typeface="Courier New"/>
              <a:buChar char="o"/>
              <a:defRPr sz="1600">
                <a:latin typeface=""/>
                <a:cs typeface="Arial"/>
              </a:defRPr>
            </a:lvl3pPr>
            <a:lvl4pPr marL="685800" indent="-182880">
              <a:spcBef>
                <a:spcPts val="1200"/>
              </a:spcBef>
              <a:buSzPct val="100000"/>
              <a:buFont typeface="Lucida Grande"/>
              <a:buChar char="-"/>
              <a:defRPr sz="1400">
                <a:latin typeface=""/>
              </a:defRPr>
            </a:lvl4pPr>
            <a:lvl5pPr marL="365760" marR="0" indent="-182880" algn="l" defTabSz="457200" rtl="0" eaLnBrk="1" fontAlgn="auto" latinLnBrk="0" hangingPunct="1">
              <a:lnSpc>
                <a:spcPct val="100000"/>
              </a:lnSpc>
              <a:spcBef>
                <a:spcPts val="936"/>
              </a:spcBef>
              <a:spcAft>
                <a:spcPts val="0"/>
              </a:spcAft>
              <a:buClrTx/>
              <a:buSzTx/>
              <a:buFont typeface="Lucida Grande"/>
              <a:buChar char="–"/>
              <a:tabLst/>
              <a:defRPr/>
            </a:lvl5pPr>
          </a:lstStyle>
          <a:p>
            <a:pPr marL="0" marR="0" lvl="0" indent="0" algn="l" defTabSz="457200" rtl="0" eaLnBrk="1" fontAlgn="auto" latinLnBrk="0" hangingPunct="1">
              <a:lnSpc>
                <a:spcPct val="130000"/>
              </a:lnSpc>
              <a:spcBef>
                <a:spcPct val="20000"/>
              </a:spcBef>
              <a:spcAft>
                <a:spcPts val="600"/>
              </a:spcAft>
              <a:buClrTx/>
              <a:buSzTx/>
              <a:buFont typeface="Arial"/>
              <a:buNone/>
              <a:tabLst/>
              <a:defRPr/>
            </a:pPr>
            <a:r>
              <a:rPr lang="en-US" dirty="0" smtClean="0"/>
              <a:t>Paragraph copy is 18pt Arial with the line spacing set at 1.3 for readability. Use multiple slides or edit content when copy does not fit this space. </a:t>
            </a:r>
          </a:p>
          <a:p>
            <a:pPr lvl="1"/>
            <a:r>
              <a:rPr lang="en-US" dirty="0" smtClean="0"/>
              <a:t>Bullet One</a:t>
            </a:r>
          </a:p>
          <a:p>
            <a:pPr lvl="2"/>
            <a:r>
              <a:rPr lang="en-US" dirty="0" smtClean="0"/>
              <a:t>Bullet Two</a:t>
            </a:r>
          </a:p>
          <a:p>
            <a:pPr lvl="3"/>
            <a:r>
              <a:rPr lang="en-US" dirty="0" smtClean="0"/>
              <a:t>Bullet Three</a:t>
            </a:r>
          </a:p>
        </p:txBody>
      </p:sp>
      <p:sp>
        <p:nvSpPr>
          <p:cNvPr id="8" name="Picture Placeholder 3"/>
          <p:cNvSpPr>
            <a:spLocks noGrp="1"/>
          </p:cNvSpPr>
          <p:nvPr>
            <p:ph type="pic" sz="quarter" idx="15" hasCustomPrompt="1"/>
          </p:nvPr>
        </p:nvSpPr>
        <p:spPr>
          <a:xfrm>
            <a:off x="5048789" y="4140730"/>
            <a:ext cx="2006070" cy="2006070"/>
          </a:xfrm>
          <a:prstGeom prst="rect">
            <a:avLst/>
          </a:prstGeom>
          <a:ln w="6350">
            <a:noFill/>
          </a:ln>
        </p:spPr>
        <p:txBody>
          <a:bodyPr vert="horz" anchor="ctr"/>
          <a:lstStyle>
            <a:lvl1pPr marL="0" indent="0" algn="ctr">
              <a:buNone/>
              <a:defRPr sz="2000">
                <a:solidFill>
                  <a:schemeClr val="tx1"/>
                </a:solidFill>
                <a:latin typeface="Arial"/>
                <a:cs typeface="Arial"/>
              </a:defRPr>
            </a:lvl1pPr>
          </a:lstStyle>
          <a:p>
            <a:r>
              <a:rPr lang="en-US" dirty="0" smtClean="0"/>
              <a:t>Insert Image here.</a:t>
            </a:r>
          </a:p>
        </p:txBody>
      </p:sp>
      <p:sp>
        <p:nvSpPr>
          <p:cNvPr id="19" name="Picture Placeholder 3"/>
          <p:cNvSpPr>
            <a:spLocks noGrp="1"/>
          </p:cNvSpPr>
          <p:nvPr>
            <p:ph type="pic" sz="quarter" idx="18" hasCustomPrompt="1"/>
          </p:nvPr>
        </p:nvSpPr>
        <p:spPr>
          <a:xfrm>
            <a:off x="7050883" y="2137939"/>
            <a:ext cx="2093118" cy="4008859"/>
          </a:xfrm>
          <a:prstGeom prst="rect">
            <a:avLst/>
          </a:prstGeom>
          <a:ln w="6350">
            <a:noFill/>
          </a:ln>
        </p:spPr>
        <p:txBody>
          <a:bodyPr vert="horz" anchor="ctr"/>
          <a:lstStyle>
            <a:lvl1pPr marL="0" indent="0" algn="ctr">
              <a:buNone/>
              <a:defRPr sz="2000">
                <a:solidFill>
                  <a:schemeClr val="tx1"/>
                </a:solidFill>
                <a:latin typeface="Arial"/>
                <a:cs typeface="Arial"/>
              </a:defRPr>
            </a:lvl1pPr>
          </a:lstStyle>
          <a:p>
            <a:r>
              <a:rPr lang="en-US" dirty="0" smtClean="0"/>
              <a:t>Insert Image here.</a:t>
            </a:r>
          </a:p>
        </p:txBody>
      </p:sp>
      <p:sp>
        <p:nvSpPr>
          <p:cNvPr id="22" name="Rectangle 21"/>
          <p:cNvSpPr/>
          <p:nvPr/>
        </p:nvSpPr>
        <p:spPr>
          <a:xfrm>
            <a:off x="7044533" y="1972734"/>
            <a:ext cx="2111904" cy="16520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95"/>
            <a:ext cx="9144000" cy="27432"/>
          </a:xfrm>
          <a:prstGeom prst="rect">
            <a:avLst/>
          </a:prstGeom>
        </p:spPr>
      </p:pic>
      <p:grpSp>
        <p:nvGrpSpPr>
          <p:cNvPr id="18" name="Group 17"/>
          <p:cNvGrpSpPr/>
          <p:nvPr userDrawn="1"/>
        </p:nvGrpSpPr>
        <p:grpSpPr>
          <a:xfrm>
            <a:off x="6650432" y="635547"/>
            <a:ext cx="2201574" cy="464175"/>
            <a:chOff x="6650432" y="635547"/>
            <a:chExt cx="2201574" cy="464175"/>
          </a:xfrm>
        </p:grpSpPr>
        <p:pic>
          <p:nvPicPr>
            <p:cNvPr id="20" name="Picture 19" descr="WEST_LOGO_CMY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0432" y="635547"/>
              <a:ext cx="582385" cy="464175"/>
            </a:xfrm>
            <a:prstGeom prst="rect">
              <a:avLst/>
            </a:prstGeom>
          </p:spPr>
        </p:pic>
        <p:pic>
          <p:nvPicPr>
            <p:cNvPr id="21"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47080" y="726220"/>
              <a:ext cx="1304926" cy="298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userDrawn="1"/>
          </p:nvCxnSpPr>
          <p:spPr>
            <a:xfrm>
              <a:off x="7377753" y="635547"/>
              <a:ext cx="0" cy="464175"/>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3275288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
    <p:spTree>
      <p:nvGrpSpPr>
        <p:cNvPr id="1" name=""/>
        <p:cNvGrpSpPr/>
        <p:nvPr/>
      </p:nvGrpSpPr>
      <p:grpSpPr>
        <a:xfrm>
          <a:off x="0" y="0"/>
          <a:ext cx="0" cy="0"/>
          <a:chOff x="0" y="0"/>
          <a:chExt cx="0" cy="0"/>
        </a:xfrm>
      </p:grpSpPr>
      <p:sp>
        <p:nvSpPr>
          <p:cNvPr id="6" name="Rectangle 5"/>
          <p:cNvSpPr/>
          <p:nvPr/>
        </p:nvSpPr>
        <p:spPr>
          <a:xfrm>
            <a:off x="-1355" y="-3049"/>
            <a:ext cx="9153822" cy="6866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7" name="Rectangle 16"/>
          <p:cNvSpPr/>
          <p:nvPr/>
        </p:nvSpPr>
        <p:spPr>
          <a:xfrm>
            <a:off x="-5589" y="351260"/>
            <a:ext cx="2524423" cy="16520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 y="517853"/>
            <a:ext cx="9145355" cy="5499407"/>
          </a:xfrm>
          <a:prstGeom prst="rect">
            <a:avLst/>
          </a:prstGeom>
        </p:spPr>
      </p:pic>
      <p:sp>
        <p:nvSpPr>
          <p:cNvPr id="5" name="Title 4"/>
          <p:cNvSpPr>
            <a:spLocks noGrp="1"/>
          </p:cNvSpPr>
          <p:nvPr>
            <p:ph type="title" hasCustomPrompt="1"/>
          </p:nvPr>
        </p:nvSpPr>
        <p:spPr>
          <a:xfrm>
            <a:off x="3056467" y="4917609"/>
            <a:ext cx="5461188" cy="771991"/>
          </a:xfrm>
          <a:prstGeom prst="rect">
            <a:avLst/>
          </a:prstGeom>
          <a:ln>
            <a:noFill/>
          </a:ln>
        </p:spPr>
        <p:txBody>
          <a:bodyPr vert="horz"/>
          <a:lstStyle>
            <a:lvl1pPr algn="r">
              <a:defRPr sz="3800" baseline="0">
                <a:solidFill>
                  <a:schemeClr val="bg1"/>
                </a:solidFill>
                <a:latin typeface="Arial"/>
                <a:cs typeface="Arial"/>
              </a:defRPr>
            </a:lvl1pPr>
          </a:lstStyle>
          <a:p>
            <a:r>
              <a:rPr lang="en-US" dirty="0" smtClean="0"/>
              <a:t>Thank You</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18905"/>
            <a:ext cx="9144000" cy="27432"/>
          </a:xfrm>
          <a:prstGeom prst="rect">
            <a:avLst/>
          </a:prstGeom>
        </p:spPr>
      </p:pic>
      <p:grpSp>
        <p:nvGrpSpPr>
          <p:cNvPr id="14" name="Group 13"/>
          <p:cNvGrpSpPr/>
          <p:nvPr userDrawn="1"/>
        </p:nvGrpSpPr>
        <p:grpSpPr>
          <a:xfrm>
            <a:off x="6580058" y="1093231"/>
            <a:ext cx="2200696" cy="464175"/>
            <a:chOff x="6580058" y="1093231"/>
            <a:chExt cx="2200696" cy="464175"/>
          </a:xfrm>
        </p:grpSpPr>
        <p:pic>
          <p:nvPicPr>
            <p:cNvPr id="15" name="Picture 4" descr="C:\Users\sluddy\Desktop\HA Logo with Tagline K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75828" y="1179018"/>
              <a:ext cx="1304926" cy="2987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WEST_LOGO_Rev.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80058" y="1093231"/>
              <a:ext cx="582385" cy="464175"/>
            </a:xfrm>
            <a:prstGeom prst="rect">
              <a:avLst/>
            </a:prstGeom>
          </p:spPr>
        </p:pic>
        <p:cxnSp>
          <p:nvCxnSpPr>
            <p:cNvPr id="18" name="Straight Connector 17"/>
            <p:cNvCxnSpPr/>
            <p:nvPr userDrawn="1"/>
          </p:nvCxnSpPr>
          <p:spPr>
            <a:xfrm>
              <a:off x="7307379" y="1093231"/>
              <a:ext cx="0" cy="464175"/>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4993348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losing ">
    <p:spTree>
      <p:nvGrpSpPr>
        <p:cNvPr id="1" name=""/>
        <p:cNvGrpSpPr/>
        <p:nvPr/>
      </p:nvGrpSpPr>
      <p:grpSpPr>
        <a:xfrm>
          <a:off x="0" y="0"/>
          <a:ext cx="0" cy="0"/>
          <a:chOff x="0" y="0"/>
          <a:chExt cx="0" cy="0"/>
        </a:xfrm>
      </p:grpSpPr>
      <p:sp>
        <p:nvSpPr>
          <p:cNvPr id="6" name="Rectangle 5"/>
          <p:cNvSpPr/>
          <p:nvPr/>
        </p:nvSpPr>
        <p:spPr>
          <a:xfrm>
            <a:off x="-1355" y="-3049"/>
            <a:ext cx="9153822" cy="6866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 name="Rectangle 10"/>
          <p:cNvSpPr/>
          <p:nvPr/>
        </p:nvSpPr>
        <p:spPr>
          <a:xfrm>
            <a:off x="-5589" y="351260"/>
            <a:ext cx="2524423" cy="16520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 y="517853"/>
            <a:ext cx="9145355" cy="5499407"/>
          </a:xfrm>
          <a:prstGeom prst="rect">
            <a:avLst/>
          </a:prstGeom>
        </p:spPr>
      </p:pic>
      <p:sp>
        <p:nvSpPr>
          <p:cNvPr id="5" name="Title 4"/>
          <p:cNvSpPr>
            <a:spLocks noGrp="1"/>
          </p:cNvSpPr>
          <p:nvPr>
            <p:ph type="title" hasCustomPrompt="1"/>
          </p:nvPr>
        </p:nvSpPr>
        <p:spPr>
          <a:xfrm>
            <a:off x="3056467" y="4917609"/>
            <a:ext cx="5461188" cy="771991"/>
          </a:xfrm>
          <a:prstGeom prst="rect">
            <a:avLst/>
          </a:prstGeom>
          <a:ln>
            <a:noFill/>
          </a:ln>
        </p:spPr>
        <p:txBody>
          <a:bodyPr vert="horz"/>
          <a:lstStyle>
            <a:lvl1pPr algn="r">
              <a:defRPr sz="3800" baseline="0">
                <a:solidFill>
                  <a:schemeClr val="bg1"/>
                </a:solidFill>
                <a:latin typeface="Arial"/>
                <a:cs typeface="Arial"/>
              </a:defRPr>
            </a:lvl1pPr>
          </a:lstStyle>
          <a:p>
            <a:r>
              <a:rPr lang="en-US" dirty="0" smtClean="0"/>
              <a:t>Discussion</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18905"/>
            <a:ext cx="9144000" cy="27432"/>
          </a:xfrm>
          <a:prstGeom prst="rect">
            <a:avLst/>
          </a:prstGeom>
        </p:spPr>
      </p:pic>
      <p:grpSp>
        <p:nvGrpSpPr>
          <p:cNvPr id="2" name="Group 1"/>
          <p:cNvGrpSpPr/>
          <p:nvPr userDrawn="1"/>
        </p:nvGrpSpPr>
        <p:grpSpPr>
          <a:xfrm>
            <a:off x="6580058" y="1093231"/>
            <a:ext cx="2200696" cy="464175"/>
            <a:chOff x="6580058" y="1093231"/>
            <a:chExt cx="2200696" cy="464175"/>
          </a:xfrm>
        </p:grpSpPr>
        <p:pic>
          <p:nvPicPr>
            <p:cNvPr id="13" name="Picture 4" descr="C:\Users\sluddy\Desktop\HA Logo with Tagline K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75828" y="1179018"/>
              <a:ext cx="1304926" cy="2987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WEST_LOGO_Rev.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80058" y="1093231"/>
              <a:ext cx="582385" cy="464175"/>
            </a:xfrm>
            <a:prstGeom prst="rect">
              <a:avLst/>
            </a:prstGeom>
          </p:spPr>
        </p:pic>
        <p:cxnSp>
          <p:nvCxnSpPr>
            <p:cNvPr id="15" name="Straight Connector 14"/>
            <p:cNvCxnSpPr/>
            <p:nvPr userDrawn="1"/>
          </p:nvCxnSpPr>
          <p:spPr>
            <a:xfrm>
              <a:off x="7307379" y="1093231"/>
              <a:ext cx="0" cy="464175"/>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3398011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10400" y="6615113"/>
            <a:ext cx="2133600" cy="242887"/>
          </a:xfrm>
          <a:prstGeom prst="rect">
            <a:avLst/>
          </a:prstGeom>
        </p:spPr>
        <p:txBody>
          <a:bodyPr/>
          <a:lstStyle>
            <a:lvl1pPr>
              <a:defRPr dirty="0"/>
            </a:lvl1pPr>
          </a:lstStyle>
          <a:p>
            <a:pPr fontAlgn="base">
              <a:spcBef>
                <a:spcPct val="0"/>
              </a:spcBef>
              <a:spcAft>
                <a:spcPct val="0"/>
              </a:spcAft>
              <a:defRPr/>
            </a:pPr>
            <a:endParaRPr lang="en-US">
              <a:solidFill>
                <a:prstClr val="black"/>
              </a:solidFill>
              <a:latin typeface="Arial" charset="0"/>
              <a:cs typeface="Arial" charset="0"/>
            </a:endParaRPr>
          </a:p>
        </p:txBody>
      </p:sp>
      <p:sp>
        <p:nvSpPr>
          <p:cNvPr id="3" name="Footer Placeholder 2"/>
          <p:cNvSpPr>
            <a:spLocks noGrp="1"/>
          </p:cNvSpPr>
          <p:nvPr>
            <p:ph type="ftr" sz="quarter" idx="11"/>
          </p:nvPr>
        </p:nvSpPr>
        <p:spPr>
          <a:xfrm>
            <a:off x="3124200" y="6615113"/>
            <a:ext cx="2895600" cy="242887"/>
          </a:xfrm>
          <a:prstGeom prst="rect">
            <a:avLst/>
          </a:prstGeom>
        </p:spPr>
        <p:txBody>
          <a:bodyPr/>
          <a:lstStyle>
            <a:lvl1pPr>
              <a:defRPr dirty="0"/>
            </a:lvl1pPr>
          </a:lstStyle>
          <a:p>
            <a:pPr fontAlgn="base">
              <a:spcBef>
                <a:spcPct val="0"/>
              </a:spcBef>
              <a:spcAft>
                <a:spcPct val="0"/>
              </a:spcAft>
              <a:defRPr/>
            </a:pPr>
            <a:endParaRPr lang="en-US">
              <a:solidFill>
                <a:prstClr val="black"/>
              </a:solidFill>
              <a:latin typeface="Arial" charset="0"/>
              <a:cs typeface="Arial" charset="0"/>
            </a:endParaRPr>
          </a:p>
        </p:txBody>
      </p:sp>
      <p:sp>
        <p:nvSpPr>
          <p:cNvPr id="4" name="Slide Number Placeholder 3"/>
          <p:cNvSpPr>
            <a:spLocks noGrp="1"/>
          </p:cNvSpPr>
          <p:nvPr>
            <p:ph type="sldNum" sz="quarter" idx="12"/>
          </p:nvPr>
        </p:nvSpPr>
        <p:spPr/>
        <p:txBody>
          <a:bodyPr/>
          <a:lstStyle>
            <a:lvl1pPr>
              <a:defRPr/>
            </a:lvl1pPr>
          </a:lstStyle>
          <a:p>
            <a:pPr>
              <a:defRPr/>
            </a:pPr>
            <a:fld id="{4BA5D681-1176-4909-A6BA-010640EE125D}" type="slidenum">
              <a:rPr lang="en-US"/>
              <a:pPr>
                <a:defRPr/>
              </a:pPr>
              <a:t>‹#›</a:t>
            </a:fld>
            <a:endParaRPr lang="en-US" dirty="0"/>
          </a:p>
        </p:txBody>
      </p:sp>
    </p:spTree>
    <p:extLst>
      <p:ext uri="{BB962C8B-B14F-4D97-AF65-F5344CB8AC3E}">
        <p14:creationId xmlns:p14="http://schemas.microsoft.com/office/powerpoint/2010/main" val="2000874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Section Title 1">
    <p:spTree>
      <p:nvGrpSpPr>
        <p:cNvPr id="1" name=""/>
        <p:cNvGrpSpPr/>
        <p:nvPr/>
      </p:nvGrpSpPr>
      <p:grpSpPr>
        <a:xfrm>
          <a:off x="0" y="0"/>
          <a:ext cx="0" cy="0"/>
          <a:chOff x="0" y="0"/>
          <a:chExt cx="0" cy="0"/>
        </a:xfrm>
      </p:grpSpPr>
      <p:sp>
        <p:nvSpPr>
          <p:cNvPr id="13" name="Rectangle 12"/>
          <p:cNvSpPr/>
          <p:nvPr userDrawn="1"/>
        </p:nvSpPr>
        <p:spPr>
          <a:xfrm>
            <a:off x="0" y="459"/>
            <a:ext cx="9144001" cy="6865492"/>
          </a:xfrm>
          <a:prstGeom prst="rect">
            <a:avLst/>
          </a:prstGeom>
          <a:solidFill>
            <a:srgbClr val="005D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black"/>
              </a:solidFill>
            </a:endParaRPr>
          </a:p>
        </p:txBody>
      </p:sp>
      <p:sp>
        <p:nvSpPr>
          <p:cNvPr id="3" name="Rectangle 2"/>
          <p:cNvSpPr/>
          <p:nvPr/>
        </p:nvSpPr>
        <p:spPr>
          <a:xfrm>
            <a:off x="1562146" y="1215000"/>
            <a:ext cx="840231" cy="840231"/>
          </a:xfrm>
          <a:prstGeom prst="rect">
            <a:avLst/>
          </a:prstGeom>
          <a:solidFill>
            <a:srgbClr val="009E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 name="Rectangle 10"/>
          <p:cNvSpPr/>
          <p:nvPr/>
        </p:nvSpPr>
        <p:spPr>
          <a:xfrm>
            <a:off x="3346874" y="4607630"/>
            <a:ext cx="342196" cy="344385"/>
          </a:xfrm>
          <a:prstGeom prst="rect">
            <a:avLst/>
          </a:prstGeom>
          <a:solidFill>
            <a:srgbClr val="009E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dirty="0" smtClean="0">
                <a:solidFill>
                  <a:prstClr val="white"/>
                </a:solidFill>
              </a:rPr>
              <a:t> </a:t>
            </a:r>
            <a:endParaRPr lang="en-US" dirty="0">
              <a:solidFill>
                <a:prstClr val="white"/>
              </a:solidFill>
            </a:endParaRPr>
          </a:p>
        </p:txBody>
      </p:sp>
      <p:sp>
        <p:nvSpPr>
          <p:cNvPr id="20" name="Rectangle 19"/>
          <p:cNvSpPr/>
          <p:nvPr/>
        </p:nvSpPr>
        <p:spPr>
          <a:xfrm>
            <a:off x="1156537" y="2292456"/>
            <a:ext cx="420114" cy="407478"/>
          </a:xfrm>
          <a:prstGeom prst="rect">
            <a:avLst/>
          </a:prstGeom>
          <a:solidFill>
            <a:srgbClr val="E126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24" name="Picture 4" descr="C:\Users\sluddy\Desktop\HA Logo with Tagline K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5529" y="1288088"/>
            <a:ext cx="1767785" cy="4047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WEST_LOGO_Rev.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8348" y="1160185"/>
            <a:ext cx="788958" cy="628819"/>
          </a:xfrm>
          <a:prstGeom prst="rect">
            <a:avLst/>
          </a:prstGeom>
        </p:spPr>
      </p:pic>
      <p:cxnSp>
        <p:nvCxnSpPr>
          <p:cNvPr id="25" name="Straight Connector 24"/>
          <p:cNvCxnSpPr/>
          <p:nvPr/>
        </p:nvCxnSpPr>
        <p:spPr>
          <a:xfrm>
            <a:off x="6473651" y="1160185"/>
            <a:ext cx="0" cy="628819"/>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4" name="Picture 3" descr="C:\Users\sluddy\Desktop\Hear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2205" y="2888918"/>
            <a:ext cx="626363" cy="54428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14876" t="2806" r="37463" b="260"/>
          <a:stretch/>
        </p:blipFill>
        <p:spPr bwMode="auto">
          <a:xfrm>
            <a:off x="-3" y="3901122"/>
            <a:ext cx="2028197" cy="29568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G:\Job Tickets\inprogress\Powerpoint Updates 2015\Links\ThinkstockPhotos-177005082-edited.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70" y="0"/>
            <a:ext cx="1573515" cy="22924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1562146" y="2055231"/>
            <a:ext cx="1346096" cy="18458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0" y="3803112"/>
            <a:ext cx="3192499" cy="98010"/>
          </a:xfrm>
          <a:prstGeom prst="rect">
            <a:avLst/>
          </a:prstGeom>
          <a:solidFill>
            <a:srgbClr val="A2B1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2055" name="Picture 7"/>
          <p:cNvPicPr>
            <a:picLocks noChangeAspect="1" noChangeArrowheads="1"/>
          </p:cNvPicPr>
          <p:nvPr userDrawn="1"/>
        </p:nvPicPr>
        <p:blipFill rotWithShape="1">
          <a:blip r:embed="rId8" cstate="print">
            <a:duotone>
              <a:prstClr val="black"/>
              <a:schemeClr val="tx2">
                <a:tint val="45000"/>
                <a:satMod val="400000"/>
              </a:schemeClr>
            </a:duotone>
            <a:extLst>
              <a:ext uri="{28A0092B-C50C-407E-A947-70E740481C1C}">
                <a14:useLocalDpi xmlns:a14="http://schemas.microsoft.com/office/drawing/2010/main" val="0"/>
              </a:ext>
            </a:extLst>
          </a:blip>
          <a:srcRect l="3403" b="5730"/>
          <a:stretch/>
        </p:blipFill>
        <p:spPr bwMode="auto">
          <a:xfrm>
            <a:off x="2028194" y="4950877"/>
            <a:ext cx="1303983" cy="19071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88502" y="1346357"/>
            <a:ext cx="587518" cy="577516"/>
          </a:xfrm>
          <a:prstGeom prst="rect">
            <a:avLst/>
          </a:prstGeom>
        </p:spPr>
      </p:pic>
      <p:pic>
        <p:nvPicPr>
          <p:cNvPr id="19" name="Picture 1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327836" y="4050191"/>
            <a:ext cx="746902" cy="757767"/>
          </a:xfrm>
          <a:prstGeom prst="rect">
            <a:avLst/>
          </a:prstGeom>
        </p:spPr>
      </p:pic>
    </p:spTree>
    <p:extLst>
      <p:ext uri="{BB962C8B-B14F-4D97-AF65-F5344CB8AC3E}">
        <p14:creationId xmlns:p14="http://schemas.microsoft.com/office/powerpoint/2010/main" val="991108480"/>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tro Slide">
    <p:spTree>
      <p:nvGrpSpPr>
        <p:cNvPr id="1" name=""/>
        <p:cNvGrpSpPr/>
        <p:nvPr/>
      </p:nvGrpSpPr>
      <p:grpSpPr>
        <a:xfrm>
          <a:off x="0" y="0"/>
          <a:ext cx="0" cy="0"/>
          <a:chOff x="0" y="0"/>
          <a:chExt cx="0" cy="0"/>
        </a:xfrm>
      </p:grpSpPr>
      <p:sp>
        <p:nvSpPr>
          <p:cNvPr id="6" name="Rectangle 5"/>
          <p:cNvSpPr/>
          <p:nvPr/>
        </p:nvSpPr>
        <p:spPr>
          <a:xfrm>
            <a:off x="-2" y="-8468"/>
            <a:ext cx="9144001" cy="68664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082741">
            <a:off x="374890" y="359048"/>
            <a:ext cx="7274737" cy="6131433"/>
          </a:xfrm>
          <a:prstGeom prst="rect">
            <a:avLst/>
          </a:prstGeom>
        </p:spPr>
      </p:pic>
    </p:spTree>
    <p:extLst>
      <p:ext uri="{BB962C8B-B14F-4D97-AF65-F5344CB8AC3E}">
        <p14:creationId xmlns:p14="http://schemas.microsoft.com/office/powerpoint/2010/main" val="1179916195"/>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Title 1">
    <p:spTree>
      <p:nvGrpSpPr>
        <p:cNvPr id="1" name=""/>
        <p:cNvGrpSpPr/>
        <p:nvPr/>
      </p:nvGrpSpPr>
      <p:grpSpPr>
        <a:xfrm>
          <a:off x="0" y="0"/>
          <a:ext cx="0" cy="0"/>
          <a:chOff x="0" y="0"/>
          <a:chExt cx="0" cy="0"/>
        </a:xfrm>
      </p:grpSpPr>
      <p:sp>
        <p:nvSpPr>
          <p:cNvPr id="13" name="Rectangle 12"/>
          <p:cNvSpPr/>
          <p:nvPr/>
        </p:nvSpPr>
        <p:spPr>
          <a:xfrm>
            <a:off x="-1" y="0"/>
            <a:ext cx="9144001" cy="686549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black"/>
              </a:solidFill>
            </a:endParaRPr>
          </a:p>
        </p:txBody>
      </p:sp>
      <p:sp>
        <p:nvSpPr>
          <p:cNvPr id="3" name="Rectangle 2"/>
          <p:cNvSpPr/>
          <p:nvPr/>
        </p:nvSpPr>
        <p:spPr>
          <a:xfrm>
            <a:off x="-1" y="-8468"/>
            <a:ext cx="2209801" cy="22500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 name="Rectangle 10"/>
          <p:cNvSpPr/>
          <p:nvPr/>
        </p:nvSpPr>
        <p:spPr>
          <a:xfrm>
            <a:off x="2132076" y="1085511"/>
            <a:ext cx="1100328" cy="106595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dirty="0" smtClean="0">
                <a:solidFill>
                  <a:prstClr val="white"/>
                </a:solidFill>
              </a:rPr>
              <a:t> </a:t>
            </a:r>
            <a:endParaRPr lang="en-US" dirty="0">
              <a:solidFill>
                <a:prstClr val="white"/>
              </a:solidFill>
            </a:endParaRPr>
          </a:p>
        </p:txBody>
      </p:sp>
      <p:sp>
        <p:nvSpPr>
          <p:cNvPr id="12" name="Rectangle 11"/>
          <p:cNvSpPr/>
          <p:nvPr/>
        </p:nvSpPr>
        <p:spPr>
          <a:xfrm>
            <a:off x="3232404" y="1091861"/>
            <a:ext cx="78063" cy="1057149"/>
          </a:xfrm>
          <a:prstGeom prst="rect">
            <a:avLst/>
          </a:prstGeom>
          <a:solidFill>
            <a:schemeClr val="bg2">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49010"/>
            <a:ext cx="3231270" cy="4717457"/>
          </a:xfrm>
          <a:prstGeom prst="rect">
            <a:avLst/>
          </a:prstGeom>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00" y="454067"/>
            <a:ext cx="1257300" cy="1275588"/>
          </a:xfrm>
          <a:prstGeom prst="rect">
            <a:avLst/>
          </a:prstGeom>
        </p:spPr>
      </p:pic>
      <p:sp>
        <p:nvSpPr>
          <p:cNvPr id="15" name="Text Placeholder 21"/>
          <p:cNvSpPr>
            <a:spLocks noGrp="1"/>
          </p:cNvSpPr>
          <p:nvPr>
            <p:ph type="body" sz="quarter" idx="10" hasCustomPrompt="1"/>
          </p:nvPr>
        </p:nvSpPr>
        <p:spPr>
          <a:xfrm>
            <a:off x="5444067" y="4385743"/>
            <a:ext cx="3073588" cy="347134"/>
          </a:xfrm>
          <a:prstGeom prst="rect">
            <a:avLst/>
          </a:prstGeom>
        </p:spPr>
        <p:txBody>
          <a:bodyPr vert="horz"/>
          <a:lstStyle>
            <a:lvl1pPr marL="0" indent="0" algn="r">
              <a:buNone/>
              <a:defRPr sz="1800">
                <a:solidFill>
                  <a:srgbClr val="FFFFFF"/>
                </a:solidFill>
                <a:latin typeface="Arial"/>
                <a:cs typeface="Arial"/>
              </a:defRPr>
            </a:lvl1pPr>
          </a:lstStyle>
          <a:p>
            <a:pPr lvl="0"/>
            <a:r>
              <a:rPr lang="en-US" dirty="0" smtClean="0"/>
              <a:t>July 8, 2015</a:t>
            </a:r>
            <a:endParaRPr lang="en-US" dirty="0"/>
          </a:p>
        </p:txBody>
      </p:sp>
      <p:sp>
        <p:nvSpPr>
          <p:cNvPr id="16" name="Title 4"/>
          <p:cNvSpPr>
            <a:spLocks noGrp="1"/>
          </p:cNvSpPr>
          <p:nvPr>
            <p:ph type="title" hasCustomPrompt="1"/>
          </p:nvPr>
        </p:nvSpPr>
        <p:spPr>
          <a:xfrm>
            <a:off x="3479800" y="2151464"/>
            <a:ext cx="5037855" cy="2351279"/>
          </a:xfrm>
          <a:prstGeom prst="rect">
            <a:avLst/>
          </a:prstGeom>
          <a:ln>
            <a:noFill/>
          </a:ln>
        </p:spPr>
        <p:txBody>
          <a:bodyPr vert="horz"/>
          <a:lstStyle>
            <a:lvl1pPr algn="r">
              <a:defRPr sz="3800" baseline="0">
                <a:solidFill>
                  <a:schemeClr val="bg1"/>
                </a:solidFill>
                <a:latin typeface="Arial"/>
                <a:cs typeface="Arial"/>
              </a:defRPr>
            </a:lvl1pPr>
          </a:lstStyle>
          <a:p>
            <a:r>
              <a:rPr lang="en-US" dirty="0" smtClean="0"/>
              <a:t>Section Title Slide</a:t>
            </a:r>
            <a:br>
              <a:rPr lang="en-US" dirty="0" smtClean="0"/>
            </a:br>
            <a:r>
              <a:rPr lang="en-US" dirty="0" smtClean="0"/>
              <a:t>38pt Arial Regular</a:t>
            </a:r>
            <a:endParaRPr lang="en-US" dirty="0"/>
          </a:p>
        </p:txBody>
      </p:sp>
      <p:sp>
        <p:nvSpPr>
          <p:cNvPr id="20" name="Rectangle 19"/>
          <p:cNvSpPr/>
          <p:nvPr/>
        </p:nvSpPr>
        <p:spPr>
          <a:xfrm>
            <a:off x="2132076" y="-8468"/>
            <a:ext cx="1100327" cy="110033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24" name="Picture 4" descr="C:\Users\sluddy\Desktop\HA Logo with Tagline K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70727" y="5944836"/>
            <a:ext cx="1767785" cy="4047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WEST_LOGO_Rev.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2037" y="5824866"/>
            <a:ext cx="788958" cy="628819"/>
          </a:xfrm>
          <a:prstGeom prst="rect">
            <a:avLst/>
          </a:prstGeom>
        </p:spPr>
      </p:pic>
    </p:spTree>
    <p:extLst>
      <p:ext uri="{BB962C8B-B14F-4D97-AF65-F5344CB8AC3E}">
        <p14:creationId xmlns:p14="http://schemas.microsoft.com/office/powerpoint/2010/main" val="3088781634"/>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Section Title 1">
    <p:spTree>
      <p:nvGrpSpPr>
        <p:cNvPr id="1" name=""/>
        <p:cNvGrpSpPr/>
        <p:nvPr/>
      </p:nvGrpSpPr>
      <p:grpSpPr>
        <a:xfrm>
          <a:off x="0" y="0"/>
          <a:ext cx="0" cy="0"/>
          <a:chOff x="0" y="0"/>
          <a:chExt cx="0" cy="0"/>
        </a:xfrm>
      </p:grpSpPr>
      <p:sp>
        <p:nvSpPr>
          <p:cNvPr id="13" name="Rectangle 12"/>
          <p:cNvSpPr/>
          <p:nvPr/>
        </p:nvSpPr>
        <p:spPr>
          <a:xfrm>
            <a:off x="-1" y="0"/>
            <a:ext cx="9144001" cy="686549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black"/>
              </a:solidFill>
            </a:endParaRPr>
          </a:p>
        </p:txBody>
      </p:sp>
      <p:sp>
        <p:nvSpPr>
          <p:cNvPr id="3" name="Rectangle 2"/>
          <p:cNvSpPr/>
          <p:nvPr/>
        </p:nvSpPr>
        <p:spPr>
          <a:xfrm>
            <a:off x="-1" y="-8468"/>
            <a:ext cx="2209801" cy="22500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 name="Rectangle 10"/>
          <p:cNvSpPr/>
          <p:nvPr/>
        </p:nvSpPr>
        <p:spPr>
          <a:xfrm>
            <a:off x="2132076" y="1085511"/>
            <a:ext cx="1100328" cy="106595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dirty="0" smtClean="0">
                <a:solidFill>
                  <a:prstClr val="white"/>
                </a:solidFill>
              </a:rPr>
              <a:t> </a:t>
            </a:r>
            <a:endParaRPr lang="en-US" dirty="0">
              <a:solidFill>
                <a:prstClr val="white"/>
              </a:solidFill>
            </a:endParaRPr>
          </a:p>
        </p:txBody>
      </p:sp>
      <p:sp>
        <p:nvSpPr>
          <p:cNvPr id="12" name="Rectangle 11"/>
          <p:cNvSpPr/>
          <p:nvPr/>
        </p:nvSpPr>
        <p:spPr>
          <a:xfrm>
            <a:off x="3232404" y="1091861"/>
            <a:ext cx="78063" cy="1057149"/>
          </a:xfrm>
          <a:prstGeom prst="rect">
            <a:avLst/>
          </a:prstGeom>
          <a:solidFill>
            <a:schemeClr val="bg2">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49010"/>
            <a:ext cx="3231270" cy="4717457"/>
          </a:xfrm>
          <a:prstGeom prst="rect">
            <a:avLst/>
          </a:prstGeom>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00" y="454067"/>
            <a:ext cx="1257300" cy="1275588"/>
          </a:xfrm>
          <a:prstGeom prst="rect">
            <a:avLst/>
          </a:prstGeom>
        </p:spPr>
      </p:pic>
      <p:sp>
        <p:nvSpPr>
          <p:cNvPr id="15" name="Text Placeholder 21"/>
          <p:cNvSpPr>
            <a:spLocks noGrp="1"/>
          </p:cNvSpPr>
          <p:nvPr>
            <p:ph type="body" sz="quarter" idx="10" hasCustomPrompt="1"/>
          </p:nvPr>
        </p:nvSpPr>
        <p:spPr>
          <a:xfrm>
            <a:off x="5444067" y="4385743"/>
            <a:ext cx="3073588" cy="347134"/>
          </a:xfrm>
          <a:prstGeom prst="rect">
            <a:avLst/>
          </a:prstGeom>
        </p:spPr>
        <p:txBody>
          <a:bodyPr vert="horz"/>
          <a:lstStyle>
            <a:lvl1pPr marL="0" indent="0" algn="r">
              <a:buNone/>
              <a:defRPr sz="1800">
                <a:solidFill>
                  <a:srgbClr val="FFFFFF"/>
                </a:solidFill>
                <a:latin typeface="Arial"/>
                <a:cs typeface="Arial"/>
              </a:defRPr>
            </a:lvl1pPr>
          </a:lstStyle>
          <a:p>
            <a:pPr lvl="0"/>
            <a:r>
              <a:rPr lang="en-US" dirty="0" smtClean="0"/>
              <a:t>July 8, 2015</a:t>
            </a:r>
            <a:endParaRPr lang="en-US" dirty="0"/>
          </a:p>
        </p:txBody>
      </p:sp>
      <p:sp>
        <p:nvSpPr>
          <p:cNvPr id="16" name="Title 4"/>
          <p:cNvSpPr>
            <a:spLocks noGrp="1"/>
          </p:cNvSpPr>
          <p:nvPr>
            <p:ph type="title" hasCustomPrompt="1"/>
          </p:nvPr>
        </p:nvSpPr>
        <p:spPr>
          <a:xfrm>
            <a:off x="3479800" y="2151464"/>
            <a:ext cx="5037855" cy="2351279"/>
          </a:xfrm>
          <a:prstGeom prst="rect">
            <a:avLst/>
          </a:prstGeom>
          <a:ln>
            <a:noFill/>
          </a:ln>
        </p:spPr>
        <p:txBody>
          <a:bodyPr vert="horz"/>
          <a:lstStyle>
            <a:lvl1pPr algn="r">
              <a:defRPr sz="3800" baseline="0">
                <a:solidFill>
                  <a:schemeClr val="bg1"/>
                </a:solidFill>
                <a:latin typeface="Arial"/>
                <a:cs typeface="Arial"/>
              </a:defRPr>
            </a:lvl1pPr>
          </a:lstStyle>
          <a:p>
            <a:r>
              <a:rPr lang="en-US" dirty="0" smtClean="0"/>
              <a:t>Section Title Slide</a:t>
            </a:r>
            <a:br>
              <a:rPr lang="en-US" dirty="0" smtClean="0"/>
            </a:br>
            <a:r>
              <a:rPr lang="en-US" dirty="0" smtClean="0"/>
              <a:t>38pt Arial Regular</a:t>
            </a:r>
            <a:endParaRPr lang="en-US" dirty="0"/>
          </a:p>
        </p:txBody>
      </p:sp>
      <p:sp>
        <p:nvSpPr>
          <p:cNvPr id="20" name="Rectangle 19"/>
          <p:cNvSpPr/>
          <p:nvPr/>
        </p:nvSpPr>
        <p:spPr>
          <a:xfrm>
            <a:off x="2132076" y="-8468"/>
            <a:ext cx="1100327" cy="110033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24" name="Picture 4" descr="C:\Users\sluddy\Desktop\HA Logo with Tagline K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725529" y="1288088"/>
            <a:ext cx="1767785" cy="4047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WEST_LOGO_Rev.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8348" y="1160185"/>
            <a:ext cx="788958" cy="628819"/>
          </a:xfrm>
          <a:prstGeom prst="rect">
            <a:avLst/>
          </a:prstGeom>
        </p:spPr>
      </p:pic>
      <p:cxnSp>
        <p:nvCxnSpPr>
          <p:cNvPr id="25" name="Straight Connector 24"/>
          <p:cNvCxnSpPr/>
          <p:nvPr userDrawn="1"/>
        </p:nvCxnSpPr>
        <p:spPr>
          <a:xfrm>
            <a:off x="6473651" y="1160185"/>
            <a:ext cx="0" cy="628819"/>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1785311"/>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Section Title 1">
    <p:spTree>
      <p:nvGrpSpPr>
        <p:cNvPr id="1" name=""/>
        <p:cNvGrpSpPr/>
        <p:nvPr/>
      </p:nvGrpSpPr>
      <p:grpSpPr>
        <a:xfrm>
          <a:off x="0" y="0"/>
          <a:ext cx="0" cy="0"/>
          <a:chOff x="0" y="0"/>
          <a:chExt cx="0" cy="0"/>
        </a:xfrm>
      </p:grpSpPr>
      <p:sp>
        <p:nvSpPr>
          <p:cNvPr id="13" name="Rectangle 12"/>
          <p:cNvSpPr/>
          <p:nvPr userDrawn="1"/>
        </p:nvSpPr>
        <p:spPr>
          <a:xfrm>
            <a:off x="0" y="459"/>
            <a:ext cx="9144001" cy="6865492"/>
          </a:xfrm>
          <a:prstGeom prst="rect">
            <a:avLst/>
          </a:prstGeom>
          <a:solidFill>
            <a:srgbClr val="005D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1562146" y="1215000"/>
            <a:ext cx="840231" cy="840231"/>
          </a:xfrm>
          <a:prstGeom prst="rect">
            <a:avLst/>
          </a:prstGeom>
          <a:solidFill>
            <a:srgbClr val="009E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346874" y="4607630"/>
            <a:ext cx="342196" cy="344385"/>
          </a:xfrm>
          <a:prstGeom prst="rect">
            <a:avLst/>
          </a:prstGeom>
          <a:solidFill>
            <a:srgbClr val="009E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0" name="Rectangle 19"/>
          <p:cNvSpPr/>
          <p:nvPr/>
        </p:nvSpPr>
        <p:spPr>
          <a:xfrm>
            <a:off x="1156537" y="2292456"/>
            <a:ext cx="420114" cy="407478"/>
          </a:xfrm>
          <a:prstGeom prst="rect">
            <a:avLst/>
          </a:prstGeom>
          <a:solidFill>
            <a:srgbClr val="E126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4" descr="C:\Users\sluddy\Desktop\HA Logo with Tagline K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5529" y="1288088"/>
            <a:ext cx="1767785" cy="4047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WEST_LOGO_Rev.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8348" y="1160185"/>
            <a:ext cx="788958" cy="628819"/>
          </a:xfrm>
          <a:prstGeom prst="rect">
            <a:avLst/>
          </a:prstGeom>
        </p:spPr>
      </p:pic>
      <p:cxnSp>
        <p:nvCxnSpPr>
          <p:cNvPr id="25" name="Straight Connector 24"/>
          <p:cNvCxnSpPr/>
          <p:nvPr/>
        </p:nvCxnSpPr>
        <p:spPr>
          <a:xfrm>
            <a:off x="6473651" y="1160185"/>
            <a:ext cx="0" cy="628819"/>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4" name="Picture 3" descr="C:\Users\sluddy\Desktop\Hear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2205" y="2888918"/>
            <a:ext cx="626363" cy="54428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14876" t="2806" r="37463" b="260"/>
          <a:stretch/>
        </p:blipFill>
        <p:spPr bwMode="auto">
          <a:xfrm>
            <a:off x="-3" y="3901122"/>
            <a:ext cx="2028197" cy="29568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G:\Job Tickets\inprogress\Powerpoint Updates 2015\Links\ThinkstockPhotos-177005082-edited.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70" y="0"/>
            <a:ext cx="1573515" cy="22924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1562146" y="2055231"/>
            <a:ext cx="1346096" cy="18458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0" y="3803112"/>
            <a:ext cx="3192499" cy="98010"/>
          </a:xfrm>
          <a:prstGeom prst="rect">
            <a:avLst/>
          </a:prstGeom>
          <a:solidFill>
            <a:srgbClr val="A2B1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5" name="Picture 7"/>
          <p:cNvPicPr>
            <a:picLocks noChangeAspect="1" noChangeArrowheads="1"/>
          </p:cNvPicPr>
          <p:nvPr userDrawn="1"/>
        </p:nvPicPr>
        <p:blipFill rotWithShape="1">
          <a:blip r:embed="rId8" cstate="print">
            <a:duotone>
              <a:prstClr val="black"/>
              <a:schemeClr val="tx2">
                <a:tint val="45000"/>
                <a:satMod val="400000"/>
              </a:schemeClr>
            </a:duotone>
            <a:extLst>
              <a:ext uri="{28A0092B-C50C-407E-A947-70E740481C1C}">
                <a14:useLocalDpi xmlns:a14="http://schemas.microsoft.com/office/drawing/2010/main" val="0"/>
              </a:ext>
            </a:extLst>
          </a:blip>
          <a:srcRect l="3403" b="5730"/>
          <a:stretch/>
        </p:blipFill>
        <p:spPr bwMode="auto">
          <a:xfrm>
            <a:off x="2028194" y="4950877"/>
            <a:ext cx="1303983" cy="19071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88502" y="1346357"/>
            <a:ext cx="587518" cy="577516"/>
          </a:xfrm>
          <a:prstGeom prst="rect">
            <a:avLst/>
          </a:prstGeom>
        </p:spPr>
      </p:pic>
      <p:pic>
        <p:nvPicPr>
          <p:cNvPr id="19" name="Picture 1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327836" y="4050191"/>
            <a:ext cx="746902" cy="757767"/>
          </a:xfrm>
          <a:prstGeom prst="rect">
            <a:avLst/>
          </a:prstGeom>
        </p:spPr>
      </p:pic>
    </p:spTree>
    <p:extLst>
      <p:ext uri="{BB962C8B-B14F-4D97-AF65-F5344CB8AC3E}">
        <p14:creationId xmlns:p14="http://schemas.microsoft.com/office/powerpoint/2010/main" val="3530898932"/>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ubsection Grey">
    <p:spTree>
      <p:nvGrpSpPr>
        <p:cNvPr id="1" name=""/>
        <p:cNvGrpSpPr/>
        <p:nvPr/>
      </p:nvGrpSpPr>
      <p:grpSpPr>
        <a:xfrm>
          <a:off x="0" y="0"/>
          <a:ext cx="0" cy="0"/>
          <a:chOff x="0" y="0"/>
          <a:chExt cx="0" cy="0"/>
        </a:xfrm>
      </p:grpSpPr>
      <p:sp>
        <p:nvSpPr>
          <p:cNvPr id="22" name="Rectangle 21"/>
          <p:cNvSpPr/>
          <p:nvPr/>
        </p:nvSpPr>
        <p:spPr>
          <a:xfrm>
            <a:off x="0" y="0"/>
            <a:ext cx="9144000" cy="235305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23" name="Picture 22" descr="WC036_Icon-11.png"/>
          <p:cNvPicPr>
            <a:picLocks noChangeAspect="1"/>
          </p:cNvPicPr>
          <p:nvPr/>
        </p:nvPicPr>
        <p:blipFill>
          <a:blip r:embed="rId2" cstate="print">
            <a:alphaModFix amt="29000"/>
            <a:extLst>
              <a:ext uri="{28A0092B-C50C-407E-A947-70E740481C1C}">
                <a14:useLocalDpi xmlns:a14="http://schemas.microsoft.com/office/drawing/2010/main" val="0"/>
              </a:ext>
            </a:extLst>
          </a:blip>
          <a:stretch>
            <a:fillRect/>
          </a:stretch>
        </p:blipFill>
        <p:spPr>
          <a:xfrm>
            <a:off x="4224867" y="0"/>
            <a:ext cx="4197096" cy="2343912"/>
          </a:xfrm>
          <a:prstGeom prst="rect">
            <a:avLst/>
          </a:prstGeom>
        </p:spPr>
      </p:pic>
      <p:sp>
        <p:nvSpPr>
          <p:cNvPr id="12" name="Text Placeholder 11"/>
          <p:cNvSpPr>
            <a:spLocks noGrp="1"/>
          </p:cNvSpPr>
          <p:nvPr>
            <p:ph type="body" sz="quarter" idx="10" hasCustomPrompt="1"/>
          </p:nvPr>
        </p:nvSpPr>
        <p:spPr>
          <a:xfrm>
            <a:off x="702723" y="897343"/>
            <a:ext cx="4682067" cy="641352"/>
          </a:xfrm>
          <a:prstGeom prst="rect">
            <a:avLst/>
          </a:prstGeom>
        </p:spPr>
        <p:txBody>
          <a:bodyPr vert="horz" anchor="ctr"/>
          <a:lstStyle>
            <a:lvl1pPr marL="0" indent="0">
              <a:buNone/>
              <a:defRPr sz="3000">
                <a:solidFill>
                  <a:schemeClr val="bg1"/>
                </a:solidFill>
                <a:latin typeface="Arial"/>
                <a:cs typeface="Arial"/>
              </a:defRPr>
            </a:lvl1pPr>
          </a:lstStyle>
          <a:p>
            <a:pPr lvl="0"/>
            <a:r>
              <a:rPr lang="en-US" dirty="0" smtClean="0"/>
              <a:t>Subsection Header</a:t>
            </a:r>
            <a:endParaRPr lang="en-US" dirty="0"/>
          </a:p>
        </p:txBody>
      </p:sp>
      <p:sp>
        <p:nvSpPr>
          <p:cNvPr id="19" name="Text Placeholder 18"/>
          <p:cNvSpPr>
            <a:spLocks noGrp="1"/>
          </p:cNvSpPr>
          <p:nvPr>
            <p:ph type="body" sz="quarter" idx="11" hasCustomPrompt="1"/>
          </p:nvPr>
        </p:nvSpPr>
        <p:spPr>
          <a:xfrm>
            <a:off x="702724" y="2946399"/>
            <a:ext cx="3953943" cy="3208867"/>
          </a:xfrm>
          <a:prstGeom prst="rect">
            <a:avLst/>
          </a:prstGeom>
        </p:spPr>
        <p:txBody>
          <a:bodyPr vert="horz"/>
          <a:lstStyle>
            <a:lvl1pPr marL="0" indent="0">
              <a:lnSpc>
                <a:spcPct val="120000"/>
              </a:lnSpc>
              <a:buNone/>
              <a:defRPr sz="2000">
                <a:solidFill>
                  <a:schemeClr val="accent1"/>
                </a:solidFill>
                <a:latin typeface="Arial"/>
                <a:cs typeface="Arial"/>
              </a:defRPr>
            </a:lvl1pPr>
            <a:lvl2pPr marL="457200" indent="0">
              <a:buNone/>
              <a:defRPr sz="2000">
                <a:solidFill>
                  <a:schemeClr val="accent1"/>
                </a:solidFill>
                <a:latin typeface="Arial"/>
                <a:cs typeface="Arial"/>
              </a:defRPr>
            </a:lvl2pPr>
            <a:lvl3pPr marL="914400" indent="0">
              <a:buNone/>
              <a:defRPr sz="2000">
                <a:solidFill>
                  <a:schemeClr val="accent1"/>
                </a:solidFill>
                <a:latin typeface="Arial"/>
                <a:cs typeface="Arial"/>
              </a:defRPr>
            </a:lvl3pPr>
            <a:lvl4pPr marL="1371600" indent="0">
              <a:buNone/>
              <a:defRPr sz="2000">
                <a:solidFill>
                  <a:schemeClr val="accent1"/>
                </a:solidFill>
                <a:latin typeface="Arial"/>
                <a:cs typeface="Arial"/>
              </a:defRPr>
            </a:lvl4pPr>
            <a:lvl5pPr marL="1828800" indent="0">
              <a:buNone/>
              <a:defRPr sz="2000">
                <a:solidFill>
                  <a:schemeClr val="accent1"/>
                </a:solidFill>
                <a:latin typeface="Arial"/>
                <a:cs typeface="Arial"/>
              </a:defRPr>
            </a:lvl5pPr>
          </a:lstStyle>
          <a:p>
            <a:pPr lvl="0"/>
            <a:r>
              <a:rPr lang="en-US" dirty="0" smtClean="0"/>
              <a:t>Intro copy paragraph. Use this copy to introduce and summarize the upcoming section content. Arial 20pt. Watch line breaks.</a:t>
            </a:r>
            <a:endParaRPr lang="en-US" dirty="0"/>
          </a:p>
        </p:txBody>
      </p:sp>
      <p:sp>
        <p:nvSpPr>
          <p:cNvPr id="8" name="Text Placeholder 20"/>
          <p:cNvSpPr>
            <a:spLocks noGrp="1"/>
          </p:cNvSpPr>
          <p:nvPr>
            <p:ph type="body" sz="quarter" idx="12" hasCustomPrompt="1"/>
          </p:nvPr>
        </p:nvSpPr>
        <p:spPr>
          <a:xfrm>
            <a:off x="5037666" y="2946400"/>
            <a:ext cx="3606799" cy="3208338"/>
          </a:xfrm>
          <a:prstGeom prst="rect">
            <a:avLst/>
          </a:prstGeom>
        </p:spPr>
        <p:txBody>
          <a:bodyPr vert="horz"/>
          <a:lstStyle>
            <a:lvl1pPr marL="9144" indent="-192024">
              <a:lnSpc>
                <a:spcPct val="150000"/>
              </a:lnSpc>
              <a:buSzPct val="110000"/>
              <a:buFont typeface="Arial"/>
              <a:buChar char="•"/>
              <a:defRPr sz="1400">
                <a:solidFill>
                  <a:schemeClr val="tx1"/>
                </a:solidFill>
                <a:latin typeface="Arial"/>
                <a:cs typeface="Arial"/>
              </a:defRPr>
            </a:lvl1pPr>
            <a:lvl2pPr marL="742950" indent="-285750">
              <a:buFont typeface="Lucida Grande"/>
              <a:buChar char="–"/>
              <a:defRPr sz="1600">
                <a:solidFill>
                  <a:schemeClr val="tx1"/>
                </a:solidFill>
                <a:latin typeface="Arial"/>
                <a:cs typeface="Arial"/>
              </a:defRPr>
            </a:lvl2pPr>
            <a:lvl3pPr marL="1200150" indent="-285750">
              <a:buFont typeface="Lucida Grande"/>
              <a:buChar char="–"/>
              <a:defRPr sz="1600">
                <a:solidFill>
                  <a:schemeClr val="tx1"/>
                </a:solidFill>
                <a:latin typeface="Arial"/>
                <a:cs typeface="Arial"/>
              </a:defRPr>
            </a:lvl3pPr>
            <a:lvl4pPr marL="1657350" indent="-285750">
              <a:buFont typeface="Lucida Grande"/>
              <a:buChar char="–"/>
              <a:defRPr sz="1600">
                <a:solidFill>
                  <a:schemeClr val="tx1"/>
                </a:solidFill>
                <a:latin typeface="Arial"/>
                <a:cs typeface="Arial"/>
              </a:defRPr>
            </a:lvl4pPr>
            <a:lvl5pPr marL="2114550" indent="-285750">
              <a:buFont typeface="Lucida Grande"/>
              <a:buChar char="–"/>
              <a:defRPr sz="1600">
                <a:solidFill>
                  <a:schemeClr val="tx1"/>
                </a:solidFill>
                <a:latin typeface="Arial"/>
                <a:cs typeface="Arial"/>
              </a:defRPr>
            </a:lvl5pPr>
          </a:lstStyle>
          <a:p>
            <a:pPr lvl="0"/>
            <a:r>
              <a:rPr lang="en-US" dirty="0" smtClean="0"/>
              <a:t>Section Item 1 Copy Bullet</a:t>
            </a:r>
          </a:p>
          <a:p>
            <a:pPr lvl="0"/>
            <a:r>
              <a:rPr lang="en-US" dirty="0" smtClean="0"/>
              <a:t>Section Item 2 Copy Bullet</a:t>
            </a:r>
          </a:p>
          <a:p>
            <a:pPr lvl="0"/>
            <a:r>
              <a:rPr lang="en-US" dirty="0" smtClean="0"/>
              <a:t>Section Item 3 Copy Bullet</a:t>
            </a:r>
          </a:p>
          <a:p>
            <a:pPr lvl="0"/>
            <a:r>
              <a:rPr lang="en-US" dirty="0" smtClean="0"/>
              <a:t>Section Item 4 Copy Bullet</a:t>
            </a:r>
          </a:p>
          <a:p>
            <a:pPr lvl="0"/>
            <a:r>
              <a:rPr lang="en-US" dirty="0" smtClean="0"/>
              <a:t>Section Item 5 Copy Bullet</a:t>
            </a:r>
            <a:endParaRPr lang="en-US" dirty="0"/>
          </a:p>
        </p:txBody>
      </p:sp>
      <p:sp>
        <p:nvSpPr>
          <p:cNvPr id="3" name="Slide Number Placeholder 2"/>
          <p:cNvSpPr>
            <a:spLocks noGrp="1"/>
          </p:cNvSpPr>
          <p:nvPr>
            <p:ph type="sldNum" sz="quarter" idx="13"/>
          </p:nvPr>
        </p:nvSpPr>
        <p:spPr/>
        <p:txBody>
          <a:bodyPr/>
          <a:lstStyle/>
          <a:p>
            <a:pPr>
              <a:defRPr/>
            </a:pPr>
            <a:fld id="{4829C32B-65B5-4567-8903-30100F45ACA0}" type="slidenum">
              <a:rPr lang="en-US" smtClean="0"/>
              <a:pPr>
                <a:defRPr/>
              </a:pPr>
              <a:t>‹#›</a:t>
            </a:fld>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1193"/>
            <a:ext cx="9144000" cy="27432"/>
          </a:xfrm>
          <a:prstGeom prst="rect">
            <a:avLst/>
          </a:prstGeom>
        </p:spPr>
      </p:pic>
      <p:pic>
        <p:nvPicPr>
          <p:cNvPr id="21" name="Picture 20" descr="WEST_LOGO_Rev.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0058" y="1022894"/>
            <a:ext cx="582385" cy="464175"/>
          </a:xfrm>
          <a:prstGeom prst="rect">
            <a:avLst/>
          </a:prstGeom>
        </p:spPr>
      </p:pic>
      <p:pic>
        <p:nvPicPr>
          <p:cNvPr id="24" name="Picture 4" descr="C:\Users\sluddy\Desktop\HA Logo with Tagline K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75828" y="1108682"/>
            <a:ext cx="1304926" cy="298796"/>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p:cNvCxnSpPr/>
          <p:nvPr userDrawn="1"/>
        </p:nvCxnSpPr>
        <p:spPr>
          <a:xfrm>
            <a:off x="7307379" y="1022894"/>
            <a:ext cx="0" cy="464175"/>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2" name="Picture 31" descr="WEST_LOGO_Rev.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0058" y="1022895"/>
            <a:ext cx="582385" cy="464175"/>
          </a:xfrm>
          <a:prstGeom prst="rect">
            <a:avLst/>
          </a:prstGeom>
        </p:spPr>
      </p:pic>
      <p:cxnSp>
        <p:nvCxnSpPr>
          <p:cNvPr id="34" name="Straight Connector 33"/>
          <p:cNvCxnSpPr/>
          <p:nvPr userDrawn="1"/>
        </p:nvCxnSpPr>
        <p:spPr>
          <a:xfrm>
            <a:off x="7307379" y="1022895"/>
            <a:ext cx="0" cy="464175"/>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1862380"/>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ubsection Red">
    <p:spTree>
      <p:nvGrpSpPr>
        <p:cNvPr id="1" name=""/>
        <p:cNvGrpSpPr/>
        <p:nvPr/>
      </p:nvGrpSpPr>
      <p:grpSpPr>
        <a:xfrm>
          <a:off x="0" y="0"/>
          <a:ext cx="0" cy="0"/>
          <a:chOff x="0" y="0"/>
          <a:chExt cx="0" cy="0"/>
        </a:xfrm>
      </p:grpSpPr>
      <p:sp>
        <p:nvSpPr>
          <p:cNvPr id="22" name="Rectangle 21"/>
          <p:cNvSpPr/>
          <p:nvPr/>
        </p:nvSpPr>
        <p:spPr>
          <a:xfrm>
            <a:off x="0" y="0"/>
            <a:ext cx="9144000" cy="23530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23" name="Picture 22" descr="WC036_Icon-11.png"/>
          <p:cNvPicPr>
            <a:picLocks noChangeAspect="1"/>
          </p:cNvPicPr>
          <p:nvPr/>
        </p:nvPicPr>
        <p:blipFill>
          <a:blip r:embed="rId2" cstate="print">
            <a:alphaModFix amt="29000"/>
            <a:extLst>
              <a:ext uri="{28A0092B-C50C-407E-A947-70E740481C1C}">
                <a14:useLocalDpi xmlns:a14="http://schemas.microsoft.com/office/drawing/2010/main" val="0"/>
              </a:ext>
            </a:extLst>
          </a:blip>
          <a:stretch>
            <a:fillRect/>
          </a:stretch>
        </p:blipFill>
        <p:spPr>
          <a:xfrm>
            <a:off x="4224867" y="9144"/>
            <a:ext cx="4197096" cy="2343912"/>
          </a:xfrm>
          <a:prstGeom prst="rect">
            <a:avLst/>
          </a:prstGeom>
        </p:spPr>
      </p:pic>
      <p:sp>
        <p:nvSpPr>
          <p:cNvPr id="12" name="Text Placeholder 11"/>
          <p:cNvSpPr>
            <a:spLocks noGrp="1"/>
          </p:cNvSpPr>
          <p:nvPr>
            <p:ph type="body" sz="quarter" idx="10" hasCustomPrompt="1"/>
          </p:nvPr>
        </p:nvSpPr>
        <p:spPr>
          <a:xfrm>
            <a:off x="702723" y="897343"/>
            <a:ext cx="4682067" cy="641352"/>
          </a:xfrm>
          <a:prstGeom prst="rect">
            <a:avLst/>
          </a:prstGeom>
        </p:spPr>
        <p:txBody>
          <a:bodyPr vert="horz" anchor="ctr"/>
          <a:lstStyle>
            <a:lvl1pPr marL="0" indent="0">
              <a:buNone/>
              <a:defRPr sz="3000">
                <a:solidFill>
                  <a:schemeClr val="bg1"/>
                </a:solidFill>
                <a:latin typeface="Arial"/>
                <a:cs typeface="Arial"/>
              </a:defRPr>
            </a:lvl1pPr>
          </a:lstStyle>
          <a:p>
            <a:pPr lvl="0"/>
            <a:r>
              <a:rPr lang="en-US" dirty="0" smtClean="0"/>
              <a:t>Subsection Header</a:t>
            </a:r>
            <a:endParaRPr lang="en-US" dirty="0"/>
          </a:p>
        </p:txBody>
      </p:sp>
      <p:sp>
        <p:nvSpPr>
          <p:cNvPr id="19" name="Text Placeholder 18"/>
          <p:cNvSpPr>
            <a:spLocks noGrp="1"/>
          </p:cNvSpPr>
          <p:nvPr>
            <p:ph type="body" sz="quarter" idx="11" hasCustomPrompt="1"/>
          </p:nvPr>
        </p:nvSpPr>
        <p:spPr>
          <a:xfrm>
            <a:off x="702724" y="2946399"/>
            <a:ext cx="3953943" cy="3208867"/>
          </a:xfrm>
          <a:prstGeom prst="rect">
            <a:avLst/>
          </a:prstGeom>
        </p:spPr>
        <p:txBody>
          <a:bodyPr vert="horz"/>
          <a:lstStyle>
            <a:lvl1pPr marL="0" indent="0">
              <a:lnSpc>
                <a:spcPct val="120000"/>
              </a:lnSpc>
              <a:buNone/>
              <a:defRPr sz="2000">
                <a:solidFill>
                  <a:schemeClr val="accent1"/>
                </a:solidFill>
                <a:latin typeface="Arial"/>
                <a:cs typeface="Arial"/>
              </a:defRPr>
            </a:lvl1pPr>
            <a:lvl2pPr marL="457200" indent="0">
              <a:buNone/>
              <a:defRPr sz="2000">
                <a:solidFill>
                  <a:schemeClr val="accent1"/>
                </a:solidFill>
                <a:latin typeface="Arial"/>
                <a:cs typeface="Arial"/>
              </a:defRPr>
            </a:lvl2pPr>
            <a:lvl3pPr marL="914400" indent="0">
              <a:buNone/>
              <a:defRPr sz="2000">
                <a:solidFill>
                  <a:schemeClr val="accent1"/>
                </a:solidFill>
                <a:latin typeface="Arial"/>
                <a:cs typeface="Arial"/>
              </a:defRPr>
            </a:lvl3pPr>
            <a:lvl4pPr marL="1371600" indent="0">
              <a:buNone/>
              <a:defRPr sz="2000">
                <a:solidFill>
                  <a:schemeClr val="accent1"/>
                </a:solidFill>
                <a:latin typeface="Arial"/>
                <a:cs typeface="Arial"/>
              </a:defRPr>
            </a:lvl4pPr>
            <a:lvl5pPr marL="1828800" indent="0">
              <a:buNone/>
              <a:defRPr sz="2000">
                <a:solidFill>
                  <a:schemeClr val="accent1"/>
                </a:solidFill>
                <a:latin typeface="Arial"/>
                <a:cs typeface="Arial"/>
              </a:defRPr>
            </a:lvl5pPr>
          </a:lstStyle>
          <a:p>
            <a:pPr lvl="0"/>
            <a:r>
              <a:rPr lang="en-US" dirty="0" smtClean="0"/>
              <a:t>Intro copy paragraph. Use this copy to introduce and summarize the upcoming section content. Arial 20pt. Watch line breaks.</a:t>
            </a:r>
            <a:endParaRPr lang="en-US" dirty="0"/>
          </a:p>
        </p:txBody>
      </p:sp>
      <p:sp>
        <p:nvSpPr>
          <p:cNvPr id="2" name="Slide Number Placeholder 1"/>
          <p:cNvSpPr>
            <a:spLocks noGrp="1"/>
          </p:cNvSpPr>
          <p:nvPr>
            <p:ph type="sldNum" sz="quarter" idx="13"/>
          </p:nvPr>
        </p:nvSpPr>
        <p:spPr/>
        <p:txBody>
          <a:bodyPr/>
          <a:lstStyle/>
          <a:p>
            <a:pPr>
              <a:defRPr/>
            </a:pPr>
            <a:fld id="{4829C32B-65B5-4567-8903-30100F45ACA0}" type="slidenum">
              <a:rPr lang="en-US" smtClean="0"/>
              <a:pPr>
                <a:defRPr/>
              </a:pPr>
              <a:t>‹#›</a:t>
            </a:fld>
            <a:endParaRPr lang="en-US" dirty="0"/>
          </a:p>
        </p:txBody>
      </p:sp>
      <p:sp>
        <p:nvSpPr>
          <p:cNvPr id="10" name="Text Placeholder 20"/>
          <p:cNvSpPr>
            <a:spLocks noGrp="1"/>
          </p:cNvSpPr>
          <p:nvPr>
            <p:ph type="body" sz="quarter" idx="12" hasCustomPrompt="1"/>
          </p:nvPr>
        </p:nvSpPr>
        <p:spPr>
          <a:xfrm>
            <a:off x="5037666" y="2946398"/>
            <a:ext cx="3606799" cy="3208339"/>
          </a:xfrm>
          <a:prstGeom prst="rect">
            <a:avLst/>
          </a:prstGeom>
        </p:spPr>
        <p:txBody>
          <a:bodyPr vert="horz"/>
          <a:lstStyle>
            <a:lvl1pPr marL="9144" indent="-192024">
              <a:lnSpc>
                <a:spcPct val="150000"/>
              </a:lnSpc>
              <a:buSzPct val="110000"/>
              <a:buFont typeface="Arial"/>
              <a:buChar char="•"/>
              <a:defRPr sz="1400">
                <a:solidFill>
                  <a:schemeClr val="tx1"/>
                </a:solidFill>
                <a:latin typeface="Arial"/>
                <a:cs typeface="Arial"/>
              </a:defRPr>
            </a:lvl1pPr>
            <a:lvl2pPr marL="742950" indent="-285750">
              <a:buFont typeface="Lucida Grande"/>
              <a:buChar char="–"/>
              <a:defRPr sz="1600">
                <a:solidFill>
                  <a:schemeClr val="tx1"/>
                </a:solidFill>
                <a:latin typeface="Arial"/>
                <a:cs typeface="Arial"/>
              </a:defRPr>
            </a:lvl2pPr>
            <a:lvl3pPr marL="1200150" indent="-285750">
              <a:buFont typeface="Lucida Grande"/>
              <a:buChar char="–"/>
              <a:defRPr sz="1600">
                <a:solidFill>
                  <a:schemeClr val="tx1"/>
                </a:solidFill>
                <a:latin typeface="Arial"/>
                <a:cs typeface="Arial"/>
              </a:defRPr>
            </a:lvl3pPr>
            <a:lvl4pPr marL="1657350" indent="-285750">
              <a:buFont typeface="Lucida Grande"/>
              <a:buChar char="–"/>
              <a:defRPr sz="1600">
                <a:solidFill>
                  <a:schemeClr val="tx1"/>
                </a:solidFill>
                <a:latin typeface="Arial"/>
                <a:cs typeface="Arial"/>
              </a:defRPr>
            </a:lvl4pPr>
            <a:lvl5pPr marL="2114550" indent="-285750">
              <a:buFont typeface="Lucida Grande"/>
              <a:buChar char="–"/>
              <a:defRPr sz="1600">
                <a:solidFill>
                  <a:schemeClr val="tx1"/>
                </a:solidFill>
                <a:latin typeface="Arial"/>
                <a:cs typeface="Arial"/>
              </a:defRPr>
            </a:lvl5pPr>
          </a:lstStyle>
          <a:p>
            <a:pPr lvl="0"/>
            <a:r>
              <a:rPr lang="en-US" dirty="0" smtClean="0"/>
              <a:t>Section Item 1 Copy Bullet</a:t>
            </a:r>
          </a:p>
          <a:p>
            <a:pPr lvl="0"/>
            <a:r>
              <a:rPr lang="en-US" dirty="0" smtClean="0"/>
              <a:t>Section Item 2 Copy Bullet</a:t>
            </a:r>
          </a:p>
          <a:p>
            <a:pPr lvl="0"/>
            <a:r>
              <a:rPr lang="en-US" dirty="0" smtClean="0"/>
              <a:t>Section Item 3 Copy Bullet</a:t>
            </a:r>
          </a:p>
          <a:p>
            <a:pPr lvl="0"/>
            <a:r>
              <a:rPr lang="en-US" dirty="0" smtClean="0"/>
              <a:t>Section Item 4 Copy Bullet</a:t>
            </a:r>
          </a:p>
          <a:p>
            <a:pPr lvl="0"/>
            <a:r>
              <a:rPr lang="en-US" dirty="0" smtClean="0"/>
              <a:t>Section Item 5 Copy Bullet</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1193"/>
            <a:ext cx="9144000" cy="27432"/>
          </a:xfrm>
          <a:prstGeom prst="rect">
            <a:avLst/>
          </a:prstGeom>
        </p:spPr>
      </p:pic>
      <p:pic>
        <p:nvPicPr>
          <p:cNvPr id="13" name="Picture 4" descr="C:\Users\sluddy\Desktop\HA Logo with Tagline K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75828" y="1108682"/>
            <a:ext cx="1304926" cy="2987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WEST_LOGO_Rev.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80058" y="1022895"/>
            <a:ext cx="582385" cy="464175"/>
          </a:xfrm>
          <a:prstGeom prst="rect">
            <a:avLst/>
          </a:prstGeom>
        </p:spPr>
      </p:pic>
      <p:cxnSp>
        <p:nvCxnSpPr>
          <p:cNvPr id="15" name="Straight Connector 14"/>
          <p:cNvCxnSpPr/>
          <p:nvPr userDrawn="1"/>
        </p:nvCxnSpPr>
        <p:spPr>
          <a:xfrm>
            <a:off x="7307379" y="1022895"/>
            <a:ext cx="0" cy="464175"/>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0777826"/>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_Text Only">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694258" y="440792"/>
            <a:ext cx="6070600" cy="1066800"/>
          </a:xfrm>
          <a:prstGeom prst="rect">
            <a:avLst/>
          </a:prstGeom>
        </p:spPr>
        <p:txBody>
          <a:bodyPr vert="horz"/>
          <a:lstStyle>
            <a:lvl1pPr marL="0" indent="0">
              <a:buNone/>
              <a:defRPr sz="3000">
                <a:solidFill>
                  <a:srgbClr val="636463"/>
                </a:solidFill>
                <a:latin typeface="Arial"/>
                <a:cs typeface="Arial"/>
              </a:defRPr>
            </a:lvl1pPr>
            <a:lvl2pPr marL="457200" indent="0">
              <a:buNone/>
              <a:defRPr sz="3000">
                <a:solidFill>
                  <a:schemeClr val="accent1"/>
                </a:solidFill>
                <a:latin typeface="Arial"/>
                <a:cs typeface="Arial"/>
              </a:defRPr>
            </a:lvl2pPr>
            <a:lvl3pPr marL="914400" indent="0">
              <a:buNone/>
              <a:defRPr sz="3000">
                <a:solidFill>
                  <a:schemeClr val="accent1"/>
                </a:solidFill>
                <a:latin typeface="Arial"/>
                <a:cs typeface="Arial"/>
              </a:defRPr>
            </a:lvl3pPr>
            <a:lvl4pPr marL="1371600" indent="0">
              <a:buNone/>
              <a:defRPr sz="3000">
                <a:solidFill>
                  <a:schemeClr val="accent1"/>
                </a:solidFill>
                <a:latin typeface="Arial"/>
                <a:cs typeface="Arial"/>
              </a:defRPr>
            </a:lvl4pPr>
            <a:lvl5pPr marL="1828800" indent="0">
              <a:buNone/>
              <a:defRPr sz="3000">
                <a:solidFill>
                  <a:schemeClr val="accent1"/>
                </a:solidFill>
                <a:latin typeface="Arial"/>
                <a:cs typeface="Arial"/>
              </a:defRPr>
            </a:lvl5pPr>
          </a:lstStyle>
          <a:p>
            <a:pPr lvl="0"/>
            <a:r>
              <a:rPr lang="en-US" dirty="0" smtClean="0"/>
              <a:t>Content Slide Headline</a:t>
            </a:r>
          </a:p>
        </p:txBody>
      </p:sp>
      <p:sp>
        <p:nvSpPr>
          <p:cNvPr id="20" name="Text Placeholder 19"/>
          <p:cNvSpPr>
            <a:spLocks noGrp="1"/>
          </p:cNvSpPr>
          <p:nvPr>
            <p:ph type="body" sz="quarter" idx="11" hasCustomPrompt="1"/>
          </p:nvPr>
        </p:nvSpPr>
        <p:spPr>
          <a:xfrm>
            <a:off x="694257" y="1972734"/>
            <a:ext cx="7950209" cy="4174066"/>
          </a:xfrm>
          <a:prstGeom prst="rect">
            <a:avLst/>
          </a:prstGeom>
        </p:spPr>
        <p:txBody>
          <a:bodyPr vert="horz"/>
          <a:lstStyle>
            <a:lvl1pPr marL="0" indent="0">
              <a:lnSpc>
                <a:spcPct val="130000"/>
              </a:lnSpc>
              <a:spcAft>
                <a:spcPts val="600"/>
              </a:spcAft>
              <a:buFont typeface="Arial"/>
              <a:buNone/>
              <a:defRPr sz="1800" baseline="0">
                <a:latin typeface="Arial"/>
                <a:cs typeface="Arial"/>
              </a:defRPr>
            </a:lvl1pPr>
            <a:lvl2pPr marL="285750" indent="-182880">
              <a:lnSpc>
                <a:spcPct val="130000"/>
              </a:lnSpc>
              <a:spcBef>
                <a:spcPts val="1200"/>
              </a:spcBef>
              <a:buSzPct val="110000"/>
              <a:buFont typeface="Arial"/>
              <a:buChar char="•"/>
              <a:defRPr sz="1800">
                <a:latin typeface=""/>
                <a:cs typeface="Arial"/>
              </a:defRPr>
            </a:lvl2pPr>
            <a:lvl3pPr marL="502920" indent="-182880">
              <a:spcBef>
                <a:spcPts val="1200"/>
              </a:spcBef>
              <a:buSzPct val="100000"/>
              <a:buFont typeface="Courier New"/>
              <a:buChar char="o"/>
              <a:defRPr sz="1600">
                <a:latin typeface=""/>
                <a:cs typeface="Arial"/>
              </a:defRPr>
            </a:lvl3pPr>
            <a:lvl4pPr marL="685800" indent="-182880">
              <a:spcBef>
                <a:spcPts val="1200"/>
              </a:spcBef>
              <a:buSzPct val="100000"/>
              <a:buFont typeface="Lucida Grande"/>
              <a:buChar char="-"/>
              <a:defRPr sz="1400">
                <a:latin typeface=""/>
              </a:defRPr>
            </a:lvl4pPr>
            <a:lvl5pPr marL="365760" marR="0" indent="-182880" algn="l" defTabSz="457200" rtl="0" eaLnBrk="1" fontAlgn="auto" latinLnBrk="0" hangingPunct="1">
              <a:lnSpc>
                <a:spcPct val="100000"/>
              </a:lnSpc>
              <a:spcBef>
                <a:spcPts val="936"/>
              </a:spcBef>
              <a:spcAft>
                <a:spcPts val="0"/>
              </a:spcAft>
              <a:buClrTx/>
              <a:buSzTx/>
              <a:buFont typeface="Lucida Grande"/>
              <a:buChar char="–"/>
              <a:tabLst/>
              <a:defRPr/>
            </a:lvl5pPr>
          </a:lstStyle>
          <a:p>
            <a:pPr lvl="0"/>
            <a:r>
              <a:rPr lang="en-US" dirty="0" smtClean="0"/>
              <a:t>Paragraph copy is 18pt Arial with the line spacing set at 1.3 for readability. Use multiple slides or edit content when copy does not fit this space. </a:t>
            </a:r>
          </a:p>
          <a:p>
            <a:pPr lvl="1"/>
            <a:r>
              <a:rPr lang="en-US" dirty="0" smtClean="0"/>
              <a:t>Bullet One</a:t>
            </a:r>
          </a:p>
          <a:p>
            <a:pPr lvl="2"/>
            <a:r>
              <a:rPr lang="en-US" dirty="0" smtClean="0"/>
              <a:t>Bullet Two</a:t>
            </a:r>
          </a:p>
          <a:p>
            <a:pPr lvl="3"/>
            <a:r>
              <a:rPr lang="en-US" dirty="0" smtClean="0"/>
              <a:t>Bullet Three</a:t>
            </a:r>
          </a:p>
        </p:txBody>
      </p:sp>
      <p:sp>
        <p:nvSpPr>
          <p:cNvPr id="2" name="Slide Number Placeholder 1"/>
          <p:cNvSpPr>
            <a:spLocks noGrp="1"/>
          </p:cNvSpPr>
          <p:nvPr>
            <p:ph type="sldNum" sz="quarter" idx="12"/>
          </p:nvPr>
        </p:nvSpPr>
        <p:spPr/>
        <p:txBody>
          <a:bodyPr/>
          <a:lstStyle/>
          <a:p>
            <a:pPr>
              <a:defRPr/>
            </a:pPr>
            <a:fld id="{4829C32B-65B5-4567-8903-30100F45ACA0}" type="slidenum">
              <a:rPr lang="en-US" smtClean="0"/>
              <a:pPr>
                <a:defRPr/>
              </a:pPr>
              <a:t>‹#›</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95"/>
            <a:ext cx="9144000" cy="27432"/>
          </a:xfrm>
          <a:prstGeom prst="rect">
            <a:avLst/>
          </a:prstGeom>
        </p:spPr>
      </p:pic>
      <p:grpSp>
        <p:nvGrpSpPr>
          <p:cNvPr id="4" name="Group 3"/>
          <p:cNvGrpSpPr/>
          <p:nvPr userDrawn="1"/>
        </p:nvGrpSpPr>
        <p:grpSpPr>
          <a:xfrm>
            <a:off x="6650432" y="635547"/>
            <a:ext cx="2201574" cy="464175"/>
            <a:chOff x="6650432" y="635547"/>
            <a:chExt cx="2201574" cy="464175"/>
          </a:xfrm>
        </p:grpSpPr>
        <p:pic>
          <p:nvPicPr>
            <p:cNvPr id="11" name="Picture 10" descr="WEST_LOGO_CMY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0432" y="635547"/>
              <a:ext cx="582385" cy="464175"/>
            </a:xfrm>
            <a:prstGeom prst="rect">
              <a:avLst/>
            </a:prstGeom>
          </p:spPr>
        </p:pic>
        <p:pic>
          <p:nvPicPr>
            <p:cNvPr id="13"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47080" y="726220"/>
              <a:ext cx="1304926" cy="298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Connector 13"/>
            <p:cNvCxnSpPr/>
            <p:nvPr userDrawn="1"/>
          </p:nvCxnSpPr>
          <p:spPr>
            <a:xfrm>
              <a:off x="7377753" y="635547"/>
              <a:ext cx="0" cy="464175"/>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5285340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_Text and Chart">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694258" y="440792"/>
            <a:ext cx="5316017" cy="1066800"/>
          </a:xfrm>
          <a:prstGeom prst="rect">
            <a:avLst/>
          </a:prstGeom>
        </p:spPr>
        <p:txBody>
          <a:bodyPr vert="horz"/>
          <a:lstStyle>
            <a:lvl1pPr marL="0" indent="0">
              <a:buNone/>
              <a:defRPr sz="3000">
                <a:solidFill>
                  <a:schemeClr val="accent5"/>
                </a:solidFill>
                <a:latin typeface="Arial"/>
                <a:cs typeface="Arial"/>
              </a:defRPr>
            </a:lvl1pPr>
            <a:lvl2pPr marL="457200" indent="0">
              <a:buNone/>
              <a:defRPr sz="3000">
                <a:solidFill>
                  <a:schemeClr val="accent1"/>
                </a:solidFill>
                <a:latin typeface="Arial"/>
                <a:cs typeface="Arial"/>
              </a:defRPr>
            </a:lvl2pPr>
            <a:lvl3pPr marL="914400" indent="0">
              <a:buNone/>
              <a:defRPr sz="3000">
                <a:solidFill>
                  <a:schemeClr val="accent1"/>
                </a:solidFill>
                <a:latin typeface="Arial"/>
                <a:cs typeface="Arial"/>
              </a:defRPr>
            </a:lvl3pPr>
            <a:lvl4pPr marL="1371600" indent="0">
              <a:buNone/>
              <a:defRPr sz="3000">
                <a:solidFill>
                  <a:schemeClr val="accent1"/>
                </a:solidFill>
                <a:latin typeface="Arial"/>
                <a:cs typeface="Arial"/>
              </a:defRPr>
            </a:lvl4pPr>
            <a:lvl5pPr marL="1828800" indent="0">
              <a:buNone/>
              <a:defRPr sz="3000">
                <a:solidFill>
                  <a:schemeClr val="accent1"/>
                </a:solidFill>
                <a:latin typeface="Arial"/>
                <a:cs typeface="Arial"/>
              </a:defRPr>
            </a:lvl5pPr>
          </a:lstStyle>
          <a:p>
            <a:pPr lvl="0"/>
            <a:r>
              <a:rPr lang="en-US" dirty="0" smtClean="0"/>
              <a:t>Content Slide Headline</a:t>
            </a:r>
          </a:p>
        </p:txBody>
      </p:sp>
      <p:sp>
        <p:nvSpPr>
          <p:cNvPr id="3" name="Chart Placeholder 2"/>
          <p:cNvSpPr>
            <a:spLocks noGrp="1"/>
          </p:cNvSpPr>
          <p:nvPr>
            <p:ph type="chart" sz="quarter" idx="12" hasCustomPrompt="1"/>
          </p:nvPr>
        </p:nvSpPr>
        <p:spPr>
          <a:xfrm>
            <a:off x="5046663" y="1973262"/>
            <a:ext cx="3581400" cy="4173537"/>
          </a:xfrm>
          <a:prstGeom prst="rect">
            <a:avLst/>
          </a:prstGeom>
        </p:spPr>
        <p:txBody>
          <a:bodyPr vert="horz" anchor="ctr"/>
          <a:lstStyle>
            <a:lvl1pPr marL="0" indent="0" algn="ctr">
              <a:buNone/>
              <a:defRPr sz="2000" baseline="0">
                <a:latin typeface="Arial"/>
                <a:cs typeface="Arial"/>
              </a:defRPr>
            </a:lvl1pPr>
          </a:lstStyle>
          <a:p>
            <a:r>
              <a:rPr lang="en-US" dirty="0" smtClean="0"/>
              <a:t>Insert Chart here</a:t>
            </a:r>
            <a:endParaRPr lang="en-US" dirty="0"/>
          </a:p>
        </p:txBody>
      </p:sp>
      <p:sp>
        <p:nvSpPr>
          <p:cNvPr id="2" name="Slide Number Placeholder 1"/>
          <p:cNvSpPr>
            <a:spLocks noGrp="1"/>
          </p:cNvSpPr>
          <p:nvPr>
            <p:ph type="sldNum" sz="quarter" idx="13"/>
          </p:nvPr>
        </p:nvSpPr>
        <p:spPr/>
        <p:txBody>
          <a:bodyPr/>
          <a:lstStyle/>
          <a:p>
            <a:pPr>
              <a:defRPr/>
            </a:pPr>
            <a:fld id="{4829C32B-65B5-4567-8903-30100F45ACA0}" type="slidenum">
              <a:rPr lang="en-US" smtClean="0"/>
              <a:pPr>
                <a:defRPr/>
              </a:pPr>
              <a:t>‹#›</a:t>
            </a:fld>
            <a:endParaRPr lang="en-US" dirty="0"/>
          </a:p>
        </p:txBody>
      </p:sp>
      <p:sp>
        <p:nvSpPr>
          <p:cNvPr id="8" name="Text Placeholder 19"/>
          <p:cNvSpPr>
            <a:spLocks noGrp="1"/>
          </p:cNvSpPr>
          <p:nvPr>
            <p:ph type="body" sz="quarter" idx="11" hasCustomPrompt="1"/>
          </p:nvPr>
        </p:nvSpPr>
        <p:spPr>
          <a:xfrm>
            <a:off x="694258" y="1972734"/>
            <a:ext cx="3937010" cy="4174066"/>
          </a:xfrm>
          <a:prstGeom prst="rect">
            <a:avLst/>
          </a:prstGeom>
        </p:spPr>
        <p:txBody>
          <a:bodyPr vert="horz"/>
          <a:lstStyle>
            <a:lvl1pPr marL="0" indent="0">
              <a:lnSpc>
                <a:spcPct val="130000"/>
              </a:lnSpc>
              <a:spcAft>
                <a:spcPts val="600"/>
              </a:spcAft>
              <a:buFont typeface="Arial"/>
              <a:buNone/>
              <a:defRPr sz="1800" baseline="0">
                <a:latin typeface="Arial"/>
                <a:cs typeface="Arial"/>
              </a:defRPr>
            </a:lvl1pPr>
            <a:lvl2pPr marL="285750" indent="-182880">
              <a:lnSpc>
                <a:spcPct val="130000"/>
              </a:lnSpc>
              <a:spcBef>
                <a:spcPts val="1200"/>
              </a:spcBef>
              <a:buSzPct val="110000"/>
              <a:buFont typeface="Arial"/>
              <a:buChar char="•"/>
              <a:defRPr sz="1800">
                <a:latin typeface=""/>
                <a:cs typeface="Arial"/>
              </a:defRPr>
            </a:lvl2pPr>
            <a:lvl3pPr marL="502920" indent="-182880">
              <a:spcBef>
                <a:spcPts val="1200"/>
              </a:spcBef>
              <a:buSzPct val="100000"/>
              <a:buFont typeface="Courier New"/>
              <a:buChar char="o"/>
              <a:defRPr sz="1600">
                <a:latin typeface=""/>
                <a:cs typeface="Arial"/>
              </a:defRPr>
            </a:lvl3pPr>
            <a:lvl4pPr marL="685800" indent="-182880">
              <a:spcBef>
                <a:spcPts val="1200"/>
              </a:spcBef>
              <a:buSzPct val="100000"/>
              <a:buFont typeface="Lucida Grande"/>
              <a:buChar char="-"/>
              <a:defRPr sz="1400">
                <a:latin typeface=""/>
              </a:defRPr>
            </a:lvl4pPr>
            <a:lvl5pPr marL="365760" marR="0" indent="-182880" algn="l" defTabSz="457200" rtl="0" eaLnBrk="1" fontAlgn="auto" latinLnBrk="0" hangingPunct="1">
              <a:lnSpc>
                <a:spcPct val="100000"/>
              </a:lnSpc>
              <a:spcBef>
                <a:spcPts val="936"/>
              </a:spcBef>
              <a:spcAft>
                <a:spcPts val="0"/>
              </a:spcAft>
              <a:buClrTx/>
              <a:buSzTx/>
              <a:buFont typeface="Lucida Grande"/>
              <a:buChar char="–"/>
              <a:tabLst/>
              <a:defRPr/>
            </a:lvl5pPr>
          </a:lstStyle>
          <a:p>
            <a:pPr marL="0" marR="0" lvl="0" indent="0" algn="l" defTabSz="457200" rtl="0" eaLnBrk="1" fontAlgn="auto" latinLnBrk="0" hangingPunct="1">
              <a:lnSpc>
                <a:spcPct val="130000"/>
              </a:lnSpc>
              <a:spcBef>
                <a:spcPct val="20000"/>
              </a:spcBef>
              <a:spcAft>
                <a:spcPts val="600"/>
              </a:spcAft>
              <a:buClrTx/>
              <a:buSzTx/>
              <a:buFont typeface="Arial"/>
              <a:buNone/>
              <a:tabLst/>
              <a:defRPr/>
            </a:pPr>
            <a:r>
              <a:rPr lang="en-US" dirty="0" smtClean="0"/>
              <a:t>Paragraph copy is 18pt Arial with the line spacing set at 1.3 for readability. Use multiple slides or edit content when copy does not fit this space. </a:t>
            </a:r>
          </a:p>
          <a:p>
            <a:pPr lvl="1"/>
            <a:r>
              <a:rPr lang="en-US" dirty="0" smtClean="0"/>
              <a:t>Bullet One</a:t>
            </a:r>
          </a:p>
          <a:p>
            <a:pPr lvl="2"/>
            <a:r>
              <a:rPr lang="en-US" dirty="0" smtClean="0"/>
              <a:t>Bullet Two</a:t>
            </a:r>
          </a:p>
          <a:p>
            <a:pPr lvl="3"/>
            <a:r>
              <a:rPr lang="en-US" dirty="0" smtClean="0"/>
              <a:t>Bullet Three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95"/>
            <a:ext cx="9144000" cy="27432"/>
          </a:xfrm>
          <a:prstGeom prst="rect">
            <a:avLst/>
          </a:prstGeom>
        </p:spPr>
      </p:pic>
      <p:grpSp>
        <p:nvGrpSpPr>
          <p:cNvPr id="13" name="Group 12"/>
          <p:cNvGrpSpPr/>
          <p:nvPr userDrawn="1"/>
        </p:nvGrpSpPr>
        <p:grpSpPr>
          <a:xfrm>
            <a:off x="6650432" y="635547"/>
            <a:ext cx="2201574" cy="464175"/>
            <a:chOff x="6650432" y="635547"/>
            <a:chExt cx="2201574" cy="464175"/>
          </a:xfrm>
        </p:grpSpPr>
        <p:pic>
          <p:nvPicPr>
            <p:cNvPr id="14" name="Picture 13" descr="WEST_LOGO_CMY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0432" y="635547"/>
              <a:ext cx="582385" cy="464175"/>
            </a:xfrm>
            <a:prstGeom prst="rect">
              <a:avLst/>
            </a:prstGeom>
          </p:spPr>
        </p:pic>
        <p:pic>
          <p:nvPicPr>
            <p:cNvPr id="15"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47080" y="726220"/>
              <a:ext cx="1304926" cy="298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userDrawn="1"/>
          </p:nvCxnSpPr>
          <p:spPr>
            <a:xfrm>
              <a:off x="7377753" y="635547"/>
              <a:ext cx="0" cy="464175"/>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8797771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_Text and Image">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694258" y="440792"/>
            <a:ext cx="6070600" cy="1066800"/>
          </a:xfrm>
          <a:prstGeom prst="rect">
            <a:avLst/>
          </a:prstGeom>
        </p:spPr>
        <p:txBody>
          <a:bodyPr vert="horz"/>
          <a:lstStyle>
            <a:lvl1pPr marL="0" indent="0">
              <a:buNone/>
              <a:defRPr sz="3000">
                <a:solidFill>
                  <a:srgbClr val="636463"/>
                </a:solidFill>
                <a:latin typeface="Arial"/>
                <a:cs typeface="Arial"/>
              </a:defRPr>
            </a:lvl1pPr>
            <a:lvl2pPr marL="457200" indent="0">
              <a:buNone/>
              <a:defRPr sz="3000">
                <a:solidFill>
                  <a:schemeClr val="accent1"/>
                </a:solidFill>
                <a:latin typeface="Arial"/>
                <a:cs typeface="Arial"/>
              </a:defRPr>
            </a:lvl2pPr>
            <a:lvl3pPr marL="914400" indent="0">
              <a:buNone/>
              <a:defRPr sz="3000">
                <a:solidFill>
                  <a:schemeClr val="accent1"/>
                </a:solidFill>
                <a:latin typeface="Arial"/>
                <a:cs typeface="Arial"/>
              </a:defRPr>
            </a:lvl3pPr>
            <a:lvl4pPr marL="1371600" indent="0">
              <a:buNone/>
              <a:defRPr sz="3000">
                <a:solidFill>
                  <a:schemeClr val="accent1"/>
                </a:solidFill>
                <a:latin typeface="Arial"/>
                <a:cs typeface="Arial"/>
              </a:defRPr>
            </a:lvl4pPr>
            <a:lvl5pPr marL="1828800" indent="0">
              <a:buNone/>
              <a:defRPr sz="3000">
                <a:solidFill>
                  <a:schemeClr val="accent1"/>
                </a:solidFill>
                <a:latin typeface="Arial"/>
                <a:cs typeface="Arial"/>
              </a:defRPr>
            </a:lvl5pPr>
          </a:lstStyle>
          <a:p>
            <a:pPr lvl="0"/>
            <a:r>
              <a:rPr lang="en-US" dirty="0" smtClean="0"/>
              <a:t>Content Slide Headline</a:t>
            </a:r>
          </a:p>
        </p:txBody>
      </p:sp>
      <p:sp>
        <p:nvSpPr>
          <p:cNvPr id="11" name="Picture Placeholder 3"/>
          <p:cNvSpPr>
            <a:spLocks noGrp="1"/>
          </p:cNvSpPr>
          <p:nvPr>
            <p:ph type="pic" sz="quarter" idx="13" hasCustomPrompt="1"/>
          </p:nvPr>
        </p:nvSpPr>
        <p:spPr>
          <a:xfrm>
            <a:off x="5046663" y="1973262"/>
            <a:ext cx="3581400" cy="4173537"/>
          </a:xfrm>
          <a:prstGeom prst="rect">
            <a:avLst/>
          </a:prstGeom>
          <a:ln w="6350">
            <a:noFill/>
          </a:ln>
        </p:spPr>
        <p:txBody>
          <a:bodyPr vert="horz" anchor="ctr"/>
          <a:lstStyle>
            <a:lvl1pPr marL="0" indent="0" algn="ctr">
              <a:buNone/>
              <a:defRPr sz="2000">
                <a:solidFill>
                  <a:schemeClr val="tx1"/>
                </a:solidFill>
                <a:latin typeface="Arial"/>
                <a:cs typeface="Arial"/>
              </a:defRPr>
            </a:lvl1pPr>
          </a:lstStyle>
          <a:p>
            <a:r>
              <a:rPr lang="en-US" dirty="0" smtClean="0"/>
              <a:t>Insert Image here.</a:t>
            </a:r>
          </a:p>
        </p:txBody>
      </p:sp>
      <p:sp>
        <p:nvSpPr>
          <p:cNvPr id="2" name="Slide Number Placeholder 1"/>
          <p:cNvSpPr>
            <a:spLocks noGrp="1"/>
          </p:cNvSpPr>
          <p:nvPr>
            <p:ph type="sldNum" sz="quarter" idx="14"/>
          </p:nvPr>
        </p:nvSpPr>
        <p:spPr/>
        <p:txBody>
          <a:bodyPr/>
          <a:lstStyle/>
          <a:p>
            <a:pPr>
              <a:defRPr/>
            </a:pPr>
            <a:fld id="{4829C32B-65B5-4567-8903-30100F45ACA0}" type="slidenum">
              <a:rPr lang="en-US" smtClean="0"/>
              <a:pPr>
                <a:defRPr/>
              </a:pPr>
              <a:t>‹#›</a:t>
            </a:fld>
            <a:endParaRPr lang="en-US" dirty="0"/>
          </a:p>
        </p:txBody>
      </p:sp>
      <p:sp>
        <p:nvSpPr>
          <p:cNvPr id="14" name="Text Placeholder 19"/>
          <p:cNvSpPr>
            <a:spLocks noGrp="1"/>
          </p:cNvSpPr>
          <p:nvPr>
            <p:ph type="body" sz="quarter" idx="11" hasCustomPrompt="1"/>
          </p:nvPr>
        </p:nvSpPr>
        <p:spPr>
          <a:xfrm>
            <a:off x="694258" y="1972734"/>
            <a:ext cx="3937010" cy="4174066"/>
          </a:xfrm>
          <a:prstGeom prst="rect">
            <a:avLst/>
          </a:prstGeom>
        </p:spPr>
        <p:txBody>
          <a:bodyPr vert="horz"/>
          <a:lstStyle>
            <a:lvl1pPr marL="0" indent="0">
              <a:lnSpc>
                <a:spcPct val="130000"/>
              </a:lnSpc>
              <a:spcAft>
                <a:spcPts val="600"/>
              </a:spcAft>
              <a:buFont typeface="Arial"/>
              <a:buNone/>
              <a:defRPr sz="1800" baseline="0">
                <a:latin typeface="Arial"/>
                <a:cs typeface="Arial"/>
              </a:defRPr>
            </a:lvl1pPr>
            <a:lvl2pPr marL="285750" indent="-182880">
              <a:lnSpc>
                <a:spcPct val="130000"/>
              </a:lnSpc>
              <a:spcBef>
                <a:spcPts val="1200"/>
              </a:spcBef>
              <a:buSzPct val="110000"/>
              <a:buFont typeface="Arial"/>
              <a:buChar char="•"/>
              <a:defRPr sz="1800">
                <a:latin typeface=""/>
                <a:cs typeface="Arial"/>
              </a:defRPr>
            </a:lvl2pPr>
            <a:lvl3pPr marL="502920" indent="-182880">
              <a:spcBef>
                <a:spcPts val="1200"/>
              </a:spcBef>
              <a:buSzPct val="100000"/>
              <a:buFont typeface="Courier New"/>
              <a:buChar char="o"/>
              <a:defRPr sz="1600">
                <a:latin typeface=""/>
                <a:cs typeface="Arial"/>
              </a:defRPr>
            </a:lvl3pPr>
            <a:lvl4pPr marL="685800" indent="-182880">
              <a:spcBef>
                <a:spcPts val="1200"/>
              </a:spcBef>
              <a:buSzPct val="100000"/>
              <a:buFont typeface="Lucida Grande"/>
              <a:buChar char="-"/>
              <a:defRPr sz="1400">
                <a:latin typeface=""/>
              </a:defRPr>
            </a:lvl4pPr>
            <a:lvl5pPr marL="365760" marR="0" indent="-182880" algn="l" defTabSz="457200" rtl="0" eaLnBrk="1" fontAlgn="auto" latinLnBrk="0" hangingPunct="1">
              <a:lnSpc>
                <a:spcPct val="100000"/>
              </a:lnSpc>
              <a:spcBef>
                <a:spcPts val="936"/>
              </a:spcBef>
              <a:spcAft>
                <a:spcPts val="0"/>
              </a:spcAft>
              <a:buClrTx/>
              <a:buSzTx/>
              <a:buFont typeface="Lucida Grande"/>
              <a:buChar char="–"/>
              <a:tabLst/>
              <a:defRPr/>
            </a:lvl5pPr>
          </a:lstStyle>
          <a:p>
            <a:pPr marL="0" marR="0" lvl="0" indent="0" algn="l" defTabSz="457200" rtl="0" eaLnBrk="1" fontAlgn="auto" latinLnBrk="0" hangingPunct="1">
              <a:lnSpc>
                <a:spcPct val="130000"/>
              </a:lnSpc>
              <a:spcBef>
                <a:spcPct val="20000"/>
              </a:spcBef>
              <a:spcAft>
                <a:spcPts val="600"/>
              </a:spcAft>
              <a:buClrTx/>
              <a:buSzTx/>
              <a:buFont typeface="Arial"/>
              <a:buNone/>
              <a:tabLst/>
              <a:defRPr/>
            </a:pPr>
            <a:r>
              <a:rPr lang="en-US" dirty="0" smtClean="0"/>
              <a:t>Paragraph copy is 18pt Arial with the line spacing set at 1.3 for readability. Use multiple slides or edit content when copy does not fit this space. </a:t>
            </a:r>
          </a:p>
          <a:p>
            <a:pPr lvl="1"/>
            <a:r>
              <a:rPr lang="en-US" dirty="0" smtClean="0"/>
              <a:t>Bullet One</a:t>
            </a:r>
          </a:p>
          <a:p>
            <a:pPr lvl="2"/>
            <a:r>
              <a:rPr lang="en-US" dirty="0" smtClean="0"/>
              <a:t>Bullet Two</a:t>
            </a:r>
          </a:p>
          <a:p>
            <a:pPr lvl="3"/>
            <a:r>
              <a:rPr lang="en-US" dirty="0" smtClean="0"/>
              <a:t>Bullet Three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95"/>
            <a:ext cx="9144000" cy="27432"/>
          </a:xfrm>
          <a:prstGeom prst="rect">
            <a:avLst/>
          </a:prstGeom>
        </p:spPr>
      </p:pic>
      <p:grpSp>
        <p:nvGrpSpPr>
          <p:cNvPr id="13" name="Group 12"/>
          <p:cNvGrpSpPr/>
          <p:nvPr userDrawn="1"/>
        </p:nvGrpSpPr>
        <p:grpSpPr>
          <a:xfrm>
            <a:off x="6650432" y="635547"/>
            <a:ext cx="2201574" cy="464175"/>
            <a:chOff x="6650432" y="635547"/>
            <a:chExt cx="2201574" cy="464175"/>
          </a:xfrm>
        </p:grpSpPr>
        <p:pic>
          <p:nvPicPr>
            <p:cNvPr id="15" name="Picture 14" descr="WEST_LOGO_CMY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0432" y="635547"/>
              <a:ext cx="582385" cy="464175"/>
            </a:xfrm>
            <a:prstGeom prst="rect">
              <a:avLst/>
            </a:prstGeom>
          </p:spPr>
        </p:pic>
        <p:pic>
          <p:nvPicPr>
            <p:cNvPr id="16"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47080" y="726220"/>
              <a:ext cx="1304926" cy="298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7377753" y="635547"/>
              <a:ext cx="0" cy="464175"/>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33035029"/>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Content_Text and Image">
    <p:spTree>
      <p:nvGrpSpPr>
        <p:cNvPr id="1" name=""/>
        <p:cNvGrpSpPr/>
        <p:nvPr/>
      </p:nvGrpSpPr>
      <p:grpSpPr>
        <a:xfrm>
          <a:off x="0" y="0"/>
          <a:ext cx="0" cy="0"/>
          <a:chOff x="0" y="0"/>
          <a:chExt cx="0" cy="0"/>
        </a:xfrm>
      </p:grpSpPr>
      <p:sp>
        <p:nvSpPr>
          <p:cNvPr id="15" name="Rectangle 14"/>
          <p:cNvSpPr/>
          <p:nvPr/>
        </p:nvSpPr>
        <p:spPr>
          <a:xfrm>
            <a:off x="7613649" y="3972983"/>
            <a:ext cx="1589618" cy="1369220"/>
          </a:xfrm>
          <a:prstGeom prst="rect">
            <a:avLst/>
          </a:prstGeom>
          <a:solidFill>
            <a:schemeClr val="bg2">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Text Placeholder 11"/>
          <p:cNvSpPr>
            <a:spLocks noGrp="1"/>
          </p:cNvSpPr>
          <p:nvPr>
            <p:ph type="body" sz="quarter" idx="10" hasCustomPrompt="1"/>
          </p:nvPr>
        </p:nvSpPr>
        <p:spPr>
          <a:xfrm>
            <a:off x="694258" y="440792"/>
            <a:ext cx="6070600" cy="1066800"/>
          </a:xfrm>
          <a:prstGeom prst="rect">
            <a:avLst/>
          </a:prstGeom>
        </p:spPr>
        <p:txBody>
          <a:bodyPr vert="horz"/>
          <a:lstStyle>
            <a:lvl1pPr marL="0" indent="0">
              <a:buNone/>
              <a:defRPr sz="3000">
                <a:solidFill>
                  <a:srgbClr val="636463"/>
                </a:solidFill>
                <a:latin typeface="Arial"/>
                <a:cs typeface="Arial"/>
              </a:defRPr>
            </a:lvl1pPr>
            <a:lvl2pPr marL="457200" indent="0">
              <a:buNone/>
              <a:defRPr sz="3000">
                <a:solidFill>
                  <a:schemeClr val="accent1"/>
                </a:solidFill>
                <a:latin typeface="Arial"/>
                <a:cs typeface="Arial"/>
              </a:defRPr>
            </a:lvl2pPr>
            <a:lvl3pPr marL="914400" indent="0">
              <a:buNone/>
              <a:defRPr sz="3000">
                <a:solidFill>
                  <a:schemeClr val="accent1"/>
                </a:solidFill>
                <a:latin typeface="Arial"/>
                <a:cs typeface="Arial"/>
              </a:defRPr>
            </a:lvl3pPr>
            <a:lvl4pPr marL="1371600" indent="0">
              <a:buNone/>
              <a:defRPr sz="3000">
                <a:solidFill>
                  <a:schemeClr val="accent1"/>
                </a:solidFill>
                <a:latin typeface="Arial"/>
                <a:cs typeface="Arial"/>
              </a:defRPr>
            </a:lvl4pPr>
            <a:lvl5pPr marL="1828800" indent="0">
              <a:buNone/>
              <a:defRPr sz="3000">
                <a:solidFill>
                  <a:schemeClr val="accent1"/>
                </a:solidFill>
                <a:latin typeface="Arial"/>
                <a:cs typeface="Arial"/>
              </a:defRPr>
            </a:lvl5pPr>
          </a:lstStyle>
          <a:p>
            <a:pPr lvl="0"/>
            <a:r>
              <a:rPr lang="en-US" dirty="0" smtClean="0"/>
              <a:t>Content Slide Headline</a:t>
            </a:r>
          </a:p>
        </p:txBody>
      </p:sp>
      <p:sp>
        <p:nvSpPr>
          <p:cNvPr id="2" name="Slide Number Placeholder 1"/>
          <p:cNvSpPr>
            <a:spLocks noGrp="1"/>
          </p:cNvSpPr>
          <p:nvPr>
            <p:ph type="sldNum" sz="quarter" idx="14"/>
          </p:nvPr>
        </p:nvSpPr>
        <p:spPr/>
        <p:txBody>
          <a:bodyPr/>
          <a:lstStyle/>
          <a:p>
            <a:pPr>
              <a:defRPr/>
            </a:pPr>
            <a:fld id="{4829C32B-65B5-4567-8903-30100F45ACA0}" type="slidenum">
              <a:rPr lang="en-US" smtClean="0"/>
              <a:pPr>
                <a:defRPr/>
              </a:pPr>
              <a:t>‹#›</a:t>
            </a:fld>
            <a:endParaRPr lang="en-US" dirty="0"/>
          </a:p>
        </p:txBody>
      </p:sp>
      <p:sp>
        <p:nvSpPr>
          <p:cNvPr id="14" name="Text Placeholder 19"/>
          <p:cNvSpPr>
            <a:spLocks noGrp="1"/>
          </p:cNvSpPr>
          <p:nvPr>
            <p:ph type="body" sz="quarter" idx="11" hasCustomPrompt="1"/>
          </p:nvPr>
        </p:nvSpPr>
        <p:spPr>
          <a:xfrm>
            <a:off x="694258" y="1972734"/>
            <a:ext cx="3937010" cy="4174066"/>
          </a:xfrm>
          <a:prstGeom prst="rect">
            <a:avLst/>
          </a:prstGeom>
        </p:spPr>
        <p:txBody>
          <a:bodyPr vert="horz"/>
          <a:lstStyle>
            <a:lvl1pPr marL="0" indent="0">
              <a:lnSpc>
                <a:spcPct val="130000"/>
              </a:lnSpc>
              <a:spcAft>
                <a:spcPts val="600"/>
              </a:spcAft>
              <a:buFont typeface="Arial"/>
              <a:buNone/>
              <a:defRPr sz="1800" baseline="0">
                <a:latin typeface="Arial"/>
                <a:cs typeface="Arial"/>
              </a:defRPr>
            </a:lvl1pPr>
            <a:lvl2pPr marL="285750" indent="-182880">
              <a:lnSpc>
                <a:spcPct val="130000"/>
              </a:lnSpc>
              <a:spcBef>
                <a:spcPts val="1200"/>
              </a:spcBef>
              <a:buSzPct val="110000"/>
              <a:buFont typeface="Arial"/>
              <a:buChar char="•"/>
              <a:defRPr sz="1800">
                <a:latin typeface=""/>
                <a:cs typeface="Arial"/>
              </a:defRPr>
            </a:lvl2pPr>
            <a:lvl3pPr marL="502920" indent="-182880">
              <a:spcBef>
                <a:spcPts val="1200"/>
              </a:spcBef>
              <a:buSzPct val="100000"/>
              <a:buFont typeface="Courier New"/>
              <a:buChar char="o"/>
              <a:defRPr sz="1600">
                <a:latin typeface=""/>
                <a:cs typeface="Arial"/>
              </a:defRPr>
            </a:lvl3pPr>
            <a:lvl4pPr marL="685800" indent="-182880">
              <a:spcBef>
                <a:spcPts val="1200"/>
              </a:spcBef>
              <a:buSzPct val="100000"/>
              <a:buFont typeface="Lucida Grande"/>
              <a:buChar char="-"/>
              <a:defRPr sz="1400">
                <a:latin typeface=""/>
              </a:defRPr>
            </a:lvl4pPr>
            <a:lvl5pPr marL="365760" marR="0" indent="-182880" algn="l" defTabSz="457200" rtl="0" eaLnBrk="1" fontAlgn="auto" latinLnBrk="0" hangingPunct="1">
              <a:lnSpc>
                <a:spcPct val="100000"/>
              </a:lnSpc>
              <a:spcBef>
                <a:spcPts val="936"/>
              </a:spcBef>
              <a:spcAft>
                <a:spcPts val="0"/>
              </a:spcAft>
              <a:buClrTx/>
              <a:buSzTx/>
              <a:buFont typeface="Lucida Grande"/>
              <a:buChar char="–"/>
              <a:tabLst/>
              <a:defRPr/>
            </a:lvl5pPr>
          </a:lstStyle>
          <a:p>
            <a:pPr marL="0" marR="0" lvl="0" indent="0" algn="l" defTabSz="457200" rtl="0" eaLnBrk="1" fontAlgn="auto" latinLnBrk="0" hangingPunct="1">
              <a:lnSpc>
                <a:spcPct val="130000"/>
              </a:lnSpc>
              <a:spcBef>
                <a:spcPct val="20000"/>
              </a:spcBef>
              <a:spcAft>
                <a:spcPts val="600"/>
              </a:spcAft>
              <a:buClrTx/>
              <a:buSzTx/>
              <a:buFont typeface="Arial"/>
              <a:buNone/>
              <a:tabLst/>
              <a:defRPr/>
            </a:pPr>
            <a:r>
              <a:rPr lang="en-US" dirty="0" smtClean="0"/>
              <a:t>Paragraph copy is 18pt Arial with the line spacing set at 1.3 for readability. Use multiple slides or edit content when copy does not fit this space. </a:t>
            </a:r>
          </a:p>
          <a:p>
            <a:pPr lvl="1"/>
            <a:r>
              <a:rPr lang="en-US" dirty="0" smtClean="0"/>
              <a:t>Bullet One</a:t>
            </a:r>
          </a:p>
          <a:p>
            <a:pPr lvl="2"/>
            <a:r>
              <a:rPr lang="en-US" dirty="0" smtClean="0"/>
              <a:t>Bullet Two</a:t>
            </a:r>
          </a:p>
          <a:p>
            <a:pPr lvl="3"/>
            <a:r>
              <a:rPr lang="en-US" dirty="0" smtClean="0"/>
              <a:t>Bullet Three</a:t>
            </a:r>
          </a:p>
        </p:txBody>
      </p:sp>
      <p:sp>
        <p:nvSpPr>
          <p:cNvPr id="8" name="Picture Placeholder 3"/>
          <p:cNvSpPr>
            <a:spLocks noGrp="1"/>
          </p:cNvSpPr>
          <p:nvPr>
            <p:ph type="pic" sz="quarter" idx="15" hasCustomPrompt="1"/>
          </p:nvPr>
        </p:nvSpPr>
        <p:spPr>
          <a:xfrm>
            <a:off x="5613929" y="3972983"/>
            <a:ext cx="2006070" cy="2167467"/>
          </a:xfrm>
          <a:prstGeom prst="rect">
            <a:avLst/>
          </a:prstGeom>
          <a:ln w="6350">
            <a:noFill/>
          </a:ln>
        </p:spPr>
        <p:txBody>
          <a:bodyPr vert="horz" anchor="ctr"/>
          <a:lstStyle>
            <a:lvl1pPr marL="0" indent="0" algn="ctr">
              <a:buNone/>
              <a:defRPr sz="2000">
                <a:solidFill>
                  <a:schemeClr val="tx1"/>
                </a:solidFill>
                <a:latin typeface="Arial"/>
                <a:cs typeface="Arial"/>
              </a:defRPr>
            </a:lvl1pPr>
          </a:lstStyle>
          <a:p>
            <a:r>
              <a:rPr lang="en-US" dirty="0" smtClean="0"/>
              <a:t>Insert Image here.</a:t>
            </a:r>
          </a:p>
        </p:txBody>
      </p:sp>
      <p:sp>
        <p:nvSpPr>
          <p:cNvPr id="3" name="Rectangle 2"/>
          <p:cNvSpPr/>
          <p:nvPr/>
        </p:nvSpPr>
        <p:spPr>
          <a:xfrm>
            <a:off x="7613649" y="5333735"/>
            <a:ext cx="508539" cy="5000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95"/>
            <a:ext cx="9144000" cy="27432"/>
          </a:xfrm>
          <a:prstGeom prst="rect">
            <a:avLst/>
          </a:prstGeom>
        </p:spPr>
      </p:pic>
      <p:sp>
        <p:nvSpPr>
          <p:cNvPr id="19" name="Picture Placeholder 3"/>
          <p:cNvSpPr>
            <a:spLocks noGrp="1"/>
          </p:cNvSpPr>
          <p:nvPr>
            <p:ph type="pic" sz="quarter" idx="18" hasCustomPrompt="1"/>
          </p:nvPr>
        </p:nvSpPr>
        <p:spPr>
          <a:xfrm>
            <a:off x="5096932" y="2446867"/>
            <a:ext cx="1530882" cy="1530349"/>
          </a:xfrm>
          <a:prstGeom prst="rect">
            <a:avLst/>
          </a:prstGeom>
          <a:ln w="6350">
            <a:noFill/>
          </a:ln>
        </p:spPr>
        <p:txBody>
          <a:bodyPr vert="horz" anchor="ctr"/>
          <a:lstStyle>
            <a:lvl1pPr marL="0" indent="0" algn="ctr">
              <a:buNone/>
              <a:defRPr sz="2000">
                <a:solidFill>
                  <a:schemeClr val="tx1"/>
                </a:solidFill>
                <a:latin typeface="Arial"/>
                <a:cs typeface="Arial"/>
              </a:defRPr>
            </a:lvl1pPr>
          </a:lstStyle>
          <a:p>
            <a:r>
              <a:rPr lang="en-US" dirty="0" smtClean="0"/>
              <a:t>Insert Image here.</a:t>
            </a:r>
          </a:p>
        </p:txBody>
      </p:sp>
      <p:sp>
        <p:nvSpPr>
          <p:cNvPr id="22" name="Rectangle 21"/>
          <p:cNvSpPr/>
          <p:nvPr/>
        </p:nvSpPr>
        <p:spPr>
          <a:xfrm>
            <a:off x="5094815" y="2319338"/>
            <a:ext cx="1541466" cy="1275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 name="Picture Placeholder 3"/>
          <p:cNvSpPr>
            <a:spLocks noGrp="1"/>
          </p:cNvSpPr>
          <p:nvPr>
            <p:ph type="pic" sz="quarter" idx="13" hasCustomPrompt="1"/>
          </p:nvPr>
        </p:nvSpPr>
        <p:spPr>
          <a:xfrm>
            <a:off x="6623580" y="1971145"/>
            <a:ext cx="2520420" cy="2006071"/>
          </a:xfrm>
          <a:prstGeom prst="rect">
            <a:avLst/>
          </a:prstGeom>
          <a:ln w="6350">
            <a:noFill/>
          </a:ln>
        </p:spPr>
        <p:txBody>
          <a:bodyPr vert="horz" anchor="ctr"/>
          <a:lstStyle>
            <a:lvl1pPr marL="0" indent="0" algn="ctr">
              <a:buNone/>
              <a:defRPr sz="2000">
                <a:solidFill>
                  <a:schemeClr val="tx1"/>
                </a:solidFill>
                <a:latin typeface="Arial"/>
                <a:cs typeface="Arial"/>
              </a:defRPr>
            </a:lvl1pPr>
          </a:lstStyle>
          <a:p>
            <a:r>
              <a:rPr lang="en-US" dirty="0" smtClean="0"/>
              <a:t>Insert Image here.</a:t>
            </a:r>
          </a:p>
        </p:txBody>
      </p:sp>
      <p:grpSp>
        <p:nvGrpSpPr>
          <p:cNvPr id="16" name="Group 15"/>
          <p:cNvGrpSpPr/>
          <p:nvPr userDrawn="1"/>
        </p:nvGrpSpPr>
        <p:grpSpPr>
          <a:xfrm>
            <a:off x="6650432" y="635547"/>
            <a:ext cx="2201574" cy="464175"/>
            <a:chOff x="6650432" y="635547"/>
            <a:chExt cx="2201574" cy="464175"/>
          </a:xfrm>
        </p:grpSpPr>
        <p:pic>
          <p:nvPicPr>
            <p:cNvPr id="17" name="Picture 16" descr="WEST_LOGO_CMY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0432" y="635547"/>
              <a:ext cx="582385" cy="464175"/>
            </a:xfrm>
            <a:prstGeom prst="rect">
              <a:avLst/>
            </a:prstGeom>
          </p:spPr>
        </p:pic>
        <p:pic>
          <p:nvPicPr>
            <p:cNvPr id="18"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47080" y="726220"/>
              <a:ext cx="1304926" cy="298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p:nvPr userDrawn="1"/>
          </p:nvCxnSpPr>
          <p:spPr>
            <a:xfrm>
              <a:off x="7377753" y="635547"/>
              <a:ext cx="0" cy="464175"/>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1097576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Content_Text and Image">
    <p:spTree>
      <p:nvGrpSpPr>
        <p:cNvPr id="1" name=""/>
        <p:cNvGrpSpPr/>
        <p:nvPr/>
      </p:nvGrpSpPr>
      <p:grpSpPr>
        <a:xfrm>
          <a:off x="0" y="0"/>
          <a:ext cx="0" cy="0"/>
          <a:chOff x="0" y="0"/>
          <a:chExt cx="0" cy="0"/>
        </a:xfrm>
      </p:grpSpPr>
      <p:sp>
        <p:nvSpPr>
          <p:cNvPr id="13" name="Picture Placeholder 3"/>
          <p:cNvSpPr>
            <a:spLocks noGrp="1"/>
          </p:cNvSpPr>
          <p:nvPr>
            <p:ph type="pic" sz="quarter" idx="16" hasCustomPrompt="1"/>
          </p:nvPr>
        </p:nvSpPr>
        <p:spPr>
          <a:xfrm>
            <a:off x="6049699" y="3139567"/>
            <a:ext cx="1007533" cy="1007004"/>
          </a:xfrm>
          <a:prstGeom prst="rect">
            <a:avLst/>
          </a:prstGeom>
          <a:ln w="6350">
            <a:noFill/>
          </a:ln>
        </p:spPr>
        <p:txBody>
          <a:bodyPr vert="horz" anchor="ctr"/>
          <a:lstStyle>
            <a:lvl1pPr marL="0" indent="0" algn="ctr">
              <a:buNone/>
              <a:defRPr sz="2000">
                <a:solidFill>
                  <a:schemeClr val="tx1"/>
                </a:solidFill>
                <a:latin typeface="Arial"/>
                <a:cs typeface="Arial"/>
              </a:defRPr>
            </a:lvl1pPr>
          </a:lstStyle>
          <a:p>
            <a:r>
              <a:rPr lang="en-US" dirty="0" smtClean="0"/>
              <a:t>Insert Image here.</a:t>
            </a:r>
          </a:p>
        </p:txBody>
      </p:sp>
      <p:sp>
        <p:nvSpPr>
          <p:cNvPr id="17" name="Rectangle 16"/>
          <p:cNvSpPr/>
          <p:nvPr/>
        </p:nvSpPr>
        <p:spPr>
          <a:xfrm>
            <a:off x="5547510" y="3647017"/>
            <a:ext cx="508539" cy="5000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 name="Rectangle 2"/>
          <p:cNvSpPr/>
          <p:nvPr/>
        </p:nvSpPr>
        <p:spPr>
          <a:xfrm>
            <a:off x="6550810" y="6140449"/>
            <a:ext cx="508539" cy="5000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5" name="Rectangle 14"/>
          <p:cNvSpPr/>
          <p:nvPr/>
        </p:nvSpPr>
        <p:spPr>
          <a:xfrm>
            <a:off x="7050882" y="6146799"/>
            <a:ext cx="2105555" cy="711201"/>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Text Placeholder 11"/>
          <p:cNvSpPr>
            <a:spLocks noGrp="1"/>
          </p:cNvSpPr>
          <p:nvPr>
            <p:ph type="body" sz="quarter" idx="10" hasCustomPrompt="1"/>
          </p:nvPr>
        </p:nvSpPr>
        <p:spPr>
          <a:xfrm>
            <a:off x="694258" y="440792"/>
            <a:ext cx="6070600" cy="1066800"/>
          </a:xfrm>
          <a:prstGeom prst="rect">
            <a:avLst/>
          </a:prstGeom>
        </p:spPr>
        <p:txBody>
          <a:bodyPr vert="horz"/>
          <a:lstStyle>
            <a:lvl1pPr marL="0" indent="0">
              <a:buNone/>
              <a:defRPr sz="3000">
                <a:solidFill>
                  <a:srgbClr val="636463"/>
                </a:solidFill>
                <a:latin typeface="Arial"/>
                <a:cs typeface="Arial"/>
              </a:defRPr>
            </a:lvl1pPr>
            <a:lvl2pPr marL="457200" indent="0">
              <a:buNone/>
              <a:defRPr sz="3000">
                <a:solidFill>
                  <a:schemeClr val="accent1"/>
                </a:solidFill>
                <a:latin typeface="Arial"/>
                <a:cs typeface="Arial"/>
              </a:defRPr>
            </a:lvl2pPr>
            <a:lvl3pPr marL="914400" indent="0">
              <a:buNone/>
              <a:defRPr sz="3000">
                <a:solidFill>
                  <a:schemeClr val="accent1"/>
                </a:solidFill>
                <a:latin typeface="Arial"/>
                <a:cs typeface="Arial"/>
              </a:defRPr>
            </a:lvl3pPr>
            <a:lvl4pPr marL="1371600" indent="0">
              <a:buNone/>
              <a:defRPr sz="3000">
                <a:solidFill>
                  <a:schemeClr val="accent1"/>
                </a:solidFill>
                <a:latin typeface="Arial"/>
                <a:cs typeface="Arial"/>
              </a:defRPr>
            </a:lvl4pPr>
            <a:lvl5pPr marL="1828800" indent="0">
              <a:buNone/>
              <a:defRPr sz="3000">
                <a:solidFill>
                  <a:schemeClr val="accent1"/>
                </a:solidFill>
                <a:latin typeface="Arial"/>
                <a:cs typeface="Arial"/>
              </a:defRPr>
            </a:lvl5pPr>
          </a:lstStyle>
          <a:p>
            <a:pPr lvl="0"/>
            <a:r>
              <a:rPr lang="en-US" dirty="0" smtClean="0"/>
              <a:t>Content Slide Headline</a:t>
            </a:r>
          </a:p>
        </p:txBody>
      </p:sp>
      <p:sp>
        <p:nvSpPr>
          <p:cNvPr id="2" name="Slide Number Placeholder 1"/>
          <p:cNvSpPr>
            <a:spLocks noGrp="1"/>
          </p:cNvSpPr>
          <p:nvPr>
            <p:ph type="sldNum" sz="quarter" idx="14"/>
          </p:nvPr>
        </p:nvSpPr>
        <p:spPr/>
        <p:txBody>
          <a:bodyPr/>
          <a:lstStyle/>
          <a:p>
            <a:pPr>
              <a:defRPr/>
            </a:pPr>
            <a:fld id="{4829C32B-65B5-4567-8903-30100F45ACA0}" type="slidenum">
              <a:rPr lang="en-US" smtClean="0"/>
              <a:pPr>
                <a:defRPr/>
              </a:pPr>
              <a:t>‹#›</a:t>
            </a:fld>
            <a:endParaRPr lang="en-US" dirty="0"/>
          </a:p>
        </p:txBody>
      </p:sp>
      <p:sp>
        <p:nvSpPr>
          <p:cNvPr id="14" name="Text Placeholder 19"/>
          <p:cNvSpPr>
            <a:spLocks noGrp="1"/>
          </p:cNvSpPr>
          <p:nvPr>
            <p:ph type="body" sz="quarter" idx="11" hasCustomPrompt="1"/>
          </p:nvPr>
        </p:nvSpPr>
        <p:spPr>
          <a:xfrm>
            <a:off x="694258" y="1972734"/>
            <a:ext cx="3937010" cy="4174066"/>
          </a:xfrm>
          <a:prstGeom prst="rect">
            <a:avLst/>
          </a:prstGeom>
        </p:spPr>
        <p:txBody>
          <a:bodyPr vert="horz"/>
          <a:lstStyle>
            <a:lvl1pPr marL="0" indent="0">
              <a:lnSpc>
                <a:spcPct val="130000"/>
              </a:lnSpc>
              <a:spcAft>
                <a:spcPts val="600"/>
              </a:spcAft>
              <a:buFont typeface="Arial"/>
              <a:buNone/>
              <a:defRPr sz="1800" baseline="0">
                <a:latin typeface="Arial"/>
                <a:cs typeface="Arial"/>
              </a:defRPr>
            </a:lvl1pPr>
            <a:lvl2pPr marL="285750" indent="-182880">
              <a:lnSpc>
                <a:spcPct val="130000"/>
              </a:lnSpc>
              <a:spcBef>
                <a:spcPts val="1200"/>
              </a:spcBef>
              <a:buSzPct val="110000"/>
              <a:buFont typeface="Arial"/>
              <a:buChar char="•"/>
              <a:defRPr sz="1800">
                <a:latin typeface=""/>
                <a:cs typeface="Arial"/>
              </a:defRPr>
            </a:lvl2pPr>
            <a:lvl3pPr marL="502920" indent="-182880">
              <a:spcBef>
                <a:spcPts val="1200"/>
              </a:spcBef>
              <a:buSzPct val="100000"/>
              <a:buFont typeface="Courier New"/>
              <a:buChar char="o"/>
              <a:defRPr sz="1600">
                <a:latin typeface=""/>
                <a:cs typeface="Arial"/>
              </a:defRPr>
            </a:lvl3pPr>
            <a:lvl4pPr marL="685800" indent="-182880">
              <a:spcBef>
                <a:spcPts val="1200"/>
              </a:spcBef>
              <a:buSzPct val="100000"/>
              <a:buFont typeface="Lucida Grande"/>
              <a:buChar char="-"/>
              <a:defRPr sz="1400">
                <a:latin typeface=""/>
              </a:defRPr>
            </a:lvl4pPr>
            <a:lvl5pPr marL="365760" marR="0" indent="-182880" algn="l" defTabSz="457200" rtl="0" eaLnBrk="1" fontAlgn="auto" latinLnBrk="0" hangingPunct="1">
              <a:lnSpc>
                <a:spcPct val="100000"/>
              </a:lnSpc>
              <a:spcBef>
                <a:spcPts val="936"/>
              </a:spcBef>
              <a:spcAft>
                <a:spcPts val="0"/>
              </a:spcAft>
              <a:buClrTx/>
              <a:buSzTx/>
              <a:buFont typeface="Lucida Grande"/>
              <a:buChar char="–"/>
              <a:tabLst/>
              <a:defRPr/>
            </a:lvl5pPr>
          </a:lstStyle>
          <a:p>
            <a:pPr marL="0" marR="0" lvl="0" indent="0" algn="l" defTabSz="457200" rtl="0" eaLnBrk="1" fontAlgn="auto" latinLnBrk="0" hangingPunct="1">
              <a:lnSpc>
                <a:spcPct val="130000"/>
              </a:lnSpc>
              <a:spcBef>
                <a:spcPct val="20000"/>
              </a:spcBef>
              <a:spcAft>
                <a:spcPts val="600"/>
              </a:spcAft>
              <a:buClrTx/>
              <a:buSzTx/>
              <a:buFont typeface="Arial"/>
              <a:buNone/>
              <a:tabLst/>
              <a:defRPr/>
            </a:pPr>
            <a:r>
              <a:rPr lang="en-US" dirty="0" smtClean="0"/>
              <a:t>Paragraph copy is 18pt Arial with the line spacing set at 1.3 for readability. Use multiple slides or edit content when copy does not fit this space. </a:t>
            </a:r>
          </a:p>
          <a:p>
            <a:pPr lvl="1"/>
            <a:r>
              <a:rPr lang="en-US" dirty="0" smtClean="0"/>
              <a:t>Bullet One</a:t>
            </a:r>
          </a:p>
          <a:p>
            <a:pPr lvl="2"/>
            <a:r>
              <a:rPr lang="en-US" dirty="0" smtClean="0"/>
              <a:t>Bullet Two</a:t>
            </a:r>
          </a:p>
          <a:p>
            <a:pPr lvl="3"/>
            <a:r>
              <a:rPr lang="en-US" dirty="0" smtClean="0"/>
              <a:t>Bullet Three</a:t>
            </a:r>
          </a:p>
        </p:txBody>
      </p:sp>
      <p:sp>
        <p:nvSpPr>
          <p:cNvPr id="8" name="Picture Placeholder 3"/>
          <p:cNvSpPr>
            <a:spLocks noGrp="1"/>
          </p:cNvSpPr>
          <p:nvPr>
            <p:ph type="pic" sz="quarter" idx="15" hasCustomPrompt="1"/>
          </p:nvPr>
        </p:nvSpPr>
        <p:spPr>
          <a:xfrm>
            <a:off x="5048789" y="4140730"/>
            <a:ext cx="2006070" cy="2006070"/>
          </a:xfrm>
          <a:prstGeom prst="rect">
            <a:avLst/>
          </a:prstGeom>
          <a:ln w="6350">
            <a:noFill/>
          </a:ln>
        </p:spPr>
        <p:txBody>
          <a:bodyPr vert="horz" anchor="ctr"/>
          <a:lstStyle>
            <a:lvl1pPr marL="0" indent="0" algn="ctr">
              <a:buNone/>
              <a:defRPr sz="2000">
                <a:solidFill>
                  <a:schemeClr val="tx1"/>
                </a:solidFill>
                <a:latin typeface="Arial"/>
                <a:cs typeface="Arial"/>
              </a:defRPr>
            </a:lvl1pPr>
          </a:lstStyle>
          <a:p>
            <a:r>
              <a:rPr lang="en-US" dirty="0" smtClean="0"/>
              <a:t>Insert Image here.</a:t>
            </a:r>
          </a:p>
        </p:txBody>
      </p:sp>
      <p:sp>
        <p:nvSpPr>
          <p:cNvPr id="19" name="Picture Placeholder 3"/>
          <p:cNvSpPr>
            <a:spLocks noGrp="1"/>
          </p:cNvSpPr>
          <p:nvPr>
            <p:ph type="pic" sz="quarter" idx="18" hasCustomPrompt="1"/>
          </p:nvPr>
        </p:nvSpPr>
        <p:spPr>
          <a:xfrm>
            <a:off x="7050883" y="2137939"/>
            <a:ext cx="2093118" cy="4008859"/>
          </a:xfrm>
          <a:prstGeom prst="rect">
            <a:avLst/>
          </a:prstGeom>
          <a:ln w="6350">
            <a:noFill/>
          </a:ln>
        </p:spPr>
        <p:txBody>
          <a:bodyPr vert="horz" anchor="ctr"/>
          <a:lstStyle>
            <a:lvl1pPr marL="0" indent="0" algn="ctr">
              <a:buNone/>
              <a:defRPr sz="2000">
                <a:solidFill>
                  <a:schemeClr val="tx1"/>
                </a:solidFill>
                <a:latin typeface="Arial"/>
                <a:cs typeface="Arial"/>
              </a:defRPr>
            </a:lvl1pPr>
          </a:lstStyle>
          <a:p>
            <a:r>
              <a:rPr lang="en-US" dirty="0" smtClean="0"/>
              <a:t>Insert Image here.</a:t>
            </a:r>
          </a:p>
        </p:txBody>
      </p:sp>
      <p:sp>
        <p:nvSpPr>
          <p:cNvPr id="22" name="Rectangle 21"/>
          <p:cNvSpPr/>
          <p:nvPr/>
        </p:nvSpPr>
        <p:spPr>
          <a:xfrm>
            <a:off x="7044533" y="1972734"/>
            <a:ext cx="2111904" cy="16520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95"/>
            <a:ext cx="9144000" cy="27432"/>
          </a:xfrm>
          <a:prstGeom prst="rect">
            <a:avLst/>
          </a:prstGeom>
        </p:spPr>
      </p:pic>
      <p:grpSp>
        <p:nvGrpSpPr>
          <p:cNvPr id="18" name="Group 17"/>
          <p:cNvGrpSpPr/>
          <p:nvPr userDrawn="1"/>
        </p:nvGrpSpPr>
        <p:grpSpPr>
          <a:xfrm>
            <a:off x="6650432" y="635547"/>
            <a:ext cx="2201574" cy="464175"/>
            <a:chOff x="6650432" y="635547"/>
            <a:chExt cx="2201574" cy="464175"/>
          </a:xfrm>
        </p:grpSpPr>
        <p:pic>
          <p:nvPicPr>
            <p:cNvPr id="20" name="Picture 19" descr="WEST_LOGO_CMY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0432" y="635547"/>
              <a:ext cx="582385" cy="464175"/>
            </a:xfrm>
            <a:prstGeom prst="rect">
              <a:avLst/>
            </a:prstGeom>
          </p:spPr>
        </p:pic>
        <p:pic>
          <p:nvPicPr>
            <p:cNvPr id="21"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47080" y="726220"/>
              <a:ext cx="1304926" cy="298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userDrawn="1"/>
          </p:nvCxnSpPr>
          <p:spPr>
            <a:xfrm>
              <a:off x="7377753" y="635547"/>
              <a:ext cx="0" cy="464175"/>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3973153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losing ">
    <p:spTree>
      <p:nvGrpSpPr>
        <p:cNvPr id="1" name=""/>
        <p:cNvGrpSpPr/>
        <p:nvPr/>
      </p:nvGrpSpPr>
      <p:grpSpPr>
        <a:xfrm>
          <a:off x="0" y="0"/>
          <a:ext cx="0" cy="0"/>
          <a:chOff x="0" y="0"/>
          <a:chExt cx="0" cy="0"/>
        </a:xfrm>
      </p:grpSpPr>
      <p:sp>
        <p:nvSpPr>
          <p:cNvPr id="6" name="Rectangle 5"/>
          <p:cNvSpPr/>
          <p:nvPr/>
        </p:nvSpPr>
        <p:spPr>
          <a:xfrm>
            <a:off x="-1355" y="-3049"/>
            <a:ext cx="9153822" cy="6866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7" name="Rectangle 16"/>
          <p:cNvSpPr/>
          <p:nvPr/>
        </p:nvSpPr>
        <p:spPr>
          <a:xfrm>
            <a:off x="-5589" y="351260"/>
            <a:ext cx="2524423" cy="16520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 y="517853"/>
            <a:ext cx="9145355" cy="5499407"/>
          </a:xfrm>
          <a:prstGeom prst="rect">
            <a:avLst/>
          </a:prstGeom>
        </p:spPr>
      </p:pic>
      <p:sp>
        <p:nvSpPr>
          <p:cNvPr id="5" name="Title 4"/>
          <p:cNvSpPr>
            <a:spLocks noGrp="1"/>
          </p:cNvSpPr>
          <p:nvPr>
            <p:ph type="title" hasCustomPrompt="1"/>
          </p:nvPr>
        </p:nvSpPr>
        <p:spPr>
          <a:xfrm>
            <a:off x="3056467" y="4917609"/>
            <a:ext cx="5461188" cy="771991"/>
          </a:xfrm>
          <a:prstGeom prst="rect">
            <a:avLst/>
          </a:prstGeom>
          <a:ln>
            <a:noFill/>
          </a:ln>
        </p:spPr>
        <p:txBody>
          <a:bodyPr vert="horz"/>
          <a:lstStyle>
            <a:lvl1pPr algn="r">
              <a:defRPr sz="3800" baseline="0">
                <a:solidFill>
                  <a:schemeClr val="bg1"/>
                </a:solidFill>
                <a:latin typeface="Arial"/>
                <a:cs typeface="Arial"/>
              </a:defRPr>
            </a:lvl1pPr>
          </a:lstStyle>
          <a:p>
            <a:r>
              <a:rPr lang="en-US" dirty="0" smtClean="0"/>
              <a:t>Thank You</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18905"/>
            <a:ext cx="9144000" cy="27432"/>
          </a:xfrm>
          <a:prstGeom prst="rect">
            <a:avLst/>
          </a:prstGeom>
        </p:spPr>
      </p:pic>
      <p:grpSp>
        <p:nvGrpSpPr>
          <p:cNvPr id="14" name="Group 13"/>
          <p:cNvGrpSpPr/>
          <p:nvPr userDrawn="1"/>
        </p:nvGrpSpPr>
        <p:grpSpPr>
          <a:xfrm>
            <a:off x="6580058" y="1093231"/>
            <a:ext cx="2200696" cy="464175"/>
            <a:chOff x="6580058" y="1093231"/>
            <a:chExt cx="2200696" cy="464175"/>
          </a:xfrm>
        </p:grpSpPr>
        <p:pic>
          <p:nvPicPr>
            <p:cNvPr id="15" name="Picture 4" descr="C:\Users\sluddy\Desktop\HA Logo with Tagline K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75828" y="1179018"/>
              <a:ext cx="1304926" cy="2987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WEST_LOGO_Rev.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80058" y="1093231"/>
              <a:ext cx="582385" cy="464175"/>
            </a:xfrm>
            <a:prstGeom prst="rect">
              <a:avLst/>
            </a:prstGeom>
          </p:spPr>
        </p:pic>
        <p:cxnSp>
          <p:nvCxnSpPr>
            <p:cNvPr id="18" name="Straight Connector 17"/>
            <p:cNvCxnSpPr/>
            <p:nvPr userDrawn="1"/>
          </p:nvCxnSpPr>
          <p:spPr>
            <a:xfrm>
              <a:off x="7307379" y="1093231"/>
              <a:ext cx="0" cy="464175"/>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3149233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Closing ">
    <p:spTree>
      <p:nvGrpSpPr>
        <p:cNvPr id="1" name=""/>
        <p:cNvGrpSpPr/>
        <p:nvPr/>
      </p:nvGrpSpPr>
      <p:grpSpPr>
        <a:xfrm>
          <a:off x="0" y="0"/>
          <a:ext cx="0" cy="0"/>
          <a:chOff x="0" y="0"/>
          <a:chExt cx="0" cy="0"/>
        </a:xfrm>
      </p:grpSpPr>
      <p:sp>
        <p:nvSpPr>
          <p:cNvPr id="6" name="Rectangle 5"/>
          <p:cNvSpPr/>
          <p:nvPr/>
        </p:nvSpPr>
        <p:spPr>
          <a:xfrm>
            <a:off x="-1355" y="-3049"/>
            <a:ext cx="9153822" cy="6866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 name="Rectangle 10"/>
          <p:cNvSpPr/>
          <p:nvPr/>
        </p:nvSpPr>
        <p:spPr>
          <a:xfrm>
            <a:off x="-5589" y="351260"/>
            <a:ext cx="2524423" cy="16520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 y="517853"/>
            <a:ext cx="9145355" cy="5499407"/>
          </a:xfrm>
          <a:prstGeom prst="rect">
            <a:avLst/>
          </a:prstGeom>
        </p:spPr>
      </p:pic>
      <p:sp>
        <p:nvSpPr>
          <p:cNvPr id="5" name="Title 4"/>
          <p:cNvSpPr>
            <a:spLocks noGrp="1"/>
          </p:cNvSpPr>
          <p:nvPr>
            <p:ph type="title" hasCustomPrompt="1"/>
          </p:nvPr>
        </p:nvSpPr>
        <p:spPr>
          <a:xfrm>
            <a:off x="3056467" y="4917609"/>
            <a:ext cx="5461188" cy="771991"/>
          </a:xfrm>
          <a:prstGeom prst="rect">
            <a:avLst/>
          </a:prstGeom>
          <a:ln>
            <a:noFill/>
          </a:ln>
        </p:spPr>
        <p:txBody>
          <a:bodyPr vert="horz"/>
          <a:lstStyle>
            <a:lvl1pPr algn="r">
              <a:defRPr sz="3800" baseline="0">
                <a:solidFill>
                  <a:schemeClr val="bg1"/>
                </a:solidFill>
                <a:latin typeface="Arial"/>
                <a:cs typeface="Arial"/>
              </a:defRPr>
            </a:lvl1pPr>
          </a:lstStyle>
          <a:p>
            <a:r>
              <a:rPr lang="en-US" dirty="0" smtClean="0"/>
              <a:t>Discussion</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18905"/>
            <a:ext cx="9144000" cy="27432"/>
          </a:xfrm>
          <a:prstGeom prst="rect">
            <a:avLst/>
          </a:prstGeom>
        </p:spPr>
      </p:pic>
      <p:grpSp>
        <p:nvGrpSpPr>
          <p:cNvPr id="2" name="Group 1"/>
          <p:cNvGrpSpPr/>
          <p:nvPr userDrawn="1"/>
        </p:nvGrpSpPr>
        <p:grpSpPr>
          <a:xfrm>
            <a:off x="6580058" y="1093231"/>
            <a:ext cx="2200696" cy="464175"/>
            <a:chOff x="6580058" y="1093231"/>
            <a:chExt cx="2200696" cy="464175"/>
          </a:xfrm>
        </p:grpSpPr>
        <p:pic>
          <p:nvPicPr>
            <p:cNvPr id="13" name="Picture 4" descr="C:\Users\sluddy\Desktop\HA Logo with Tagline K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75828" y="1179018"/>
              <a:ext cx="1304926" cy="2987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WEST_LOGO_Rev.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80058" y="1093231"/>
              <a:ext cx="582385" cy="464175"/>
            </a:xfrm>
            <a:prstGeom prst="rect">
              <a:avLst/>
            </a:prstGeom>
          </p:spPr>
        </p:pic>
        <p:cxnSp>
          <p:nvCxnSpPr>
            <p:cNvPr id="15" name="Straight Connector 14"/>
            <p:cNvCxnSpPr/>
            <p:nvPr userDrawn="1"/>
          </p:nvCxnSpPr>
          <p:spPr>
            <a:xfrm>
              <a:off x="7307379" y="1093231"/>
              <a:ext cx="0" cy="464175"/>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89833078"/>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10400" y="6615113"/>
            <a:ext cx="2133600" cy="242887"/>
          </a:xfrm>
          <a:prstGeom prst="rect">
            <a:avLst/>
          </a:prstGeom>
        </p:spPr>
        <p:txBody>
          <a:bodyPr/>
          <a:lstStyle>
            <a:lvl1pPr>
              <a:defRPr dirty="0"/>
            </a:lvl1pPr>
          </a:lstStyle>
          <a:p>
            <a:pPr fontAlgn="base">
              <a:spcBef>
                <a:spcPct val="0"/>
              </a:spcBef>
              <a:spcAft>
                <a:spcPct val="0"/>
              </a:spcAft>
              <a:defRPr/>
            </a:pPr>
            <a:endParaRPr lang="en-US">
              <a:solidFill>
                <a:prstClr val="black"/>
              </a:solidFill>
              <a:latin typeface="Arial" charset="0"/>
              <a:cs typeface="Arial" charset="0"/>
            </a:endParaRPr>
          </a:p>
        </p:txBody>
      </p:sp>
      <p:sp>
        <p:nvSpPr>
          <p:cNvPr id="3" name="Footer Placeholder 2"/>
          <p:cNvSpPr>
            <a:spLocks noGrp="1"/>
          </p:cNvSpPr>
          <p:nvPr>
            <p:ph type="ftr" sz="quarter" idx="11"/>
          </p:nvPr>
        </p:nvSpPr>
        <p:spPr>
          <a:xfrm>
            <a:off x="3124200" y="6615113"/>
            <a:ext cx="2895600" cy="242887"/>
          </a:xfrm>
          <a:prstGeom prst="rect">
            <a:avLst/>
          </a:prstGeom>
        </p:spPr>
        <p:txBody>
          <a:bodyPr/>
          <a:lstStyle>
            <a:lvl1pPr>
              <a:defRPr dirty="0"/>
            </a:lvl1pPr>
          </a:lstStyle>
          <a:p>
            <a:pPr fontAlgn="base">
              <a:spcBef>
                <a:spcPct val="0"/>
              </a:spcBef>
              <a:spcAft>
                <a:spcPct val="0"/>
              </a:spcAft>
              <a:defRPr/>
            </a:pPr>
            <a:endParaRPr lang="en-US">
              <a:solidFill>
                <a:prstClr val="black"/>
              </a:solidFill>
              <a:latin typeface="Arial" charset="0"/>
              <a:cs typeface="Arial" charset="0"/>
            </a:endParaRPr>
          </a:p>
        </p:txBody>
      </p:sp>
      <p:sp>
        <p:nvSpPr>
          <p:cNvPr id="4" name="Slide Number Placeholder 3"/>
          <p:cNvSpPr>
            <a:spLocks noGrp="1"/>
          </p:cNvSpPr>
          <p:nvPr>
            <p:ph type="sldNum" sz="quarter" idx="12"/>
          </p:nvPr>
        </p:nvSpPr>
        <p:spPr/>
        <p:txBody>
          <a:bodyPr/>
          <a:lstStyle>
            <a:lvl1pPr>
              <a:defRPr/>
            </a:lvl1pPr>
          </a:lstStyle>
          <a:p>
            <a:pPr>
              <a:defRPr/>
            </a:pPr>
            <a:fld id="{4BA5D681-1176-4909-A6BA-010640EE125D}" type="slidenum">
              <a:rPr lang="en-US"/>
              <a:pPr>
                <a:defRPr/>
              </a:pPr>
              <a:t>‹#›</a:t>
            </a:fld>
            <a:endParaRPr lang="en-US" dirty="0"/>
          </a:p>
        </p:txBody>
      </p:sp>
    </p:spTree>
    <p:extLst>
      <p:ext uri="{BB962C8B-B14F-4D97-AF65-F5344CB8AC3E}">
        <p14:creationId xmlns:p14="http://schemas.microsoft.com/office/powerpoint/2010/main" val="2191794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 Slide">
    <p:spTree>
      <p:nvGrpSpPr>
        <p:cNvPr id="1" name=""/>
        <p:cNvGrpSpPr/>
        <p:nvPr/>
      </p:nvGrpSpPr>
      <p:grpSpPr>
        <a:xfrm>
          <a:off x="0" y="0"/>
          <a:ext cx="0" cy="0"/>
          <a:chOff x="0" y="0"/>
          <a:chExt cx="0" cy="0"/>
        </a:xfrm>
      </p:grpSpPr>
      <p:sp>
        <p:nvSpPr>
          <p:cNvPr id="6" name="Rectangle 5"/>
          <p:cNvSpPr/>
          <p:nvPr/>
        </p:nvSpPr>
        <p:spPr>
          <a:xfrm>
            <a:off x="-2" y="-8468"/>
            <a:ext cx="9144001" cy="68664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082741">
            <a:off x="374890" y="359048"/>
            <a:ext cx="7274737" cy="6131433"/>
          </a:xfrm>
          <a:prstGeom prst="rect">
            <a:avLst/>
          </a:prstGeom>
        </p:spPr>
      </p:pic>
    </p:spTree>
    <p:extLst>
      <p:ext uri="{BB962C8B-B14F-4D97-AF65-F5344CB8AC3E}">
        <p14:creationId xmlns:p14="http://schemas.microsoft.com/office/powerpoint/2010/main" val="3675504149"/>
      </p:ext>
    </p:extLst>
  </p:cSld>
  <p:clrMapOvr>
    <a:masterClrMapping/>
  </p:clrMapOvr>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Section Title 1">
    <p:spTree>
      <p:nvGrpSpPr>
        <p:cNvPr id="1" name=""/>
        <p:cNvGrpSpPr/>
        <p:nvPr/>
      </p:nvGrpSpPr>
      <p:grpSpPr>
        <a:xfrm>
          <a:off x="0" y="0"/>
          <a:ext cx="0" cy="0"/>
          <a:chOff x="0" y="0"/>
          <a:chExt cx="0" cy="0"/>
        </a:xfrm>
      </p:grpSpPr>
      <p:sp>
        <p:nvSpPr>
          <p:cNvPr id="13" name="Rectangle 12"/>
          <p:cNvSpPr/>
          <p:nvPr userDrawn="1"/>
        </p:nvSpPr>
        <p:spPr>
          <a:xfrm>
            <a:off x="0" y="459"/>
            <a:ext cx="9144001" cy="6865492"/>
          </a:xfrm>
          <a:prstGeom prst="rect">
            <a:avLst/>
          </a:prstGeom>
          <a:solidFill>
            <a:srgbClr val="005D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black"/>
              </a:solidFill>
            </a:endParaRPr>
          </a:p>
        </p:txBody>
      </p:sp>
      <p:sp>
        <p:nvSpPr>
          <p:cNvPr id="3" name="Rectangle 2"/>
          <p:cNvSpPr/>
          <p:nvPr/>
        </p:nvSpPr>
        <p:spPr>
          <a:xfrm>
            <a:off x="1562146" y="1215000"/>
            <a:ext cx="840231" cy="840231"/>
          </a:xfrm>
          <a:prstGeom prst="rect">
            <a:avLst/>
          </a:prstGeom>
          <a:solidFill>
            <a:srgbClr val="009E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 name="Rectangle 10"/>
          <p:cNvSpPr/>
          <p:nvPr/>
        </p:nvSpPr>
        <p:spPr>
          <a:xfrm>
            <a:off x="3346874" y="4607630"/>
            <a:ext cx="342196" cy="344385"/>
          </a:xfrm>
          <a:prstGeom prst="rect">
            <a:avLst/>
          </a:prstGeom>
          <a:solidFill>
            <a:srgbClr val="009E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dirty="0" smtClean="0">
                <a:solidFill>
                  <a:prstClr val="white"/>
                </a:solidFill>
              </a:rPr>
              <a:t> </a:t>
            </a:r>
            <a:endParaRPr lang="en-US" dirty="0">
              <a:solidFill>
                <a:prstClr val="white"/>
              </a:solidFill>
            </a:endParaRPr>
          </a:p>
        </p:txBody>
      </p:sp>
      <p:sp>
        <p:nvSpPr>
          <p:cNvPr id="20" name="Rectangle 19"/>
          <p:cNvSpPr/>
          <p:nvPr/>
        </p:nvSpPr>
        <p:spPr>
          <a:xfrm>
            <a:off x="1156537" y="2292456"/>
            <a:ext cx="420114" cy="407478"/>
          </a:xfrm>
          <a:prstGeom prst="rect">
            <a:avLst/>
          </a:prstGeom>
          <a:solidFill>
            <a:srgbClr val="E126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24" name="Picture 4" descr="C:\Users\sluddy\Desktop\HA Logo with Tagline K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5529" y="1288088"/>
            <a:ext cx="1767785" cy="4047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WEST_LOGO_Rev.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8348" y="1160185"/>
            <a:ext cx="788958" cy="628819"/>
          </a:xfrm>
          <a:prstGeom prst="rect">
            <a:avLst/>
          </a:prstGeom>
        </p:spPr>
      </p:pic>
      <p:cxnSp>
        <p:nvCxnSpPr>
          <p:cNvPr id="25" name="Straight Connector 24"/>
          <p:cNvCxnSpPr/>
          <p:nvPr/>
        </p:nvCxnSpPr>
        <p:spPr>
          <a:xfrm>
            <a:off x="6473651" y="1160185"/>
            <a:ext cx="0" cy="628819"/>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4" name="Picture 3" descr="C:\Users\sluddy\Desktop\Hear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2205" y="2888918"/>
            <a:ext cx="626363" cy="54428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14876" t="2806" r="37463" b="260"/>
          <a:stretch/>
        </p:blipFill>
        <p:spPr bwMode="auto">
          <a:xfrm>
            <a:off x="-3" y="3901122"/>
            <a:ext cx="2028197" cy="29568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G:\Job Tickets\inprogress\Powerpoint Updates 2015\Links\ThinkstockPhotos-177005082-edited.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70" y="0"/>
            <a:ext cx="1573515" cy="22924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1562146" y="2055231"/>
            <a:ext cx="1346096" cy="18458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0" y="3803112"/>
            <a:ext cx="3192499" cy="98010"/>
          </a:xfrm>
          <a:prstGeom prst="rect">
            <a:avLst/>
          </a:prstGeom>
          <a:solidFill>
            <a:srgbClr val="A2B1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2055" name="Picture 7"/>
          <p:cNvPicPr>
            <a:picLocks noChangeAspect="1" noChangeArrowheads="1"/>
          </p:cNvPicPr>
          <p:nvPr userDrawn="1"/>
        </p:nvPicPr>
        <p:blipFill rotWithShape="1">
          <a:blip r:embed="rId8" cstate="print">
            <a:duotone>
              <a:prstClr val="black"/>
              <a:schemeClr val="tx2">
                <a:tint val="45000"/>
                <a:satMod val="400000"/>
              </a:schemeClr>
            </a:duotone>
            <a:extLst>
              <a:ext uri="{28A0092B-C50C-407E-A947-70E740481C1C}">
                <a14:useLocalDpi xmlns:a14="http://schemas.microsoft.com/office/drawing/2010/main" val="0"/>
              </a:ext>
            </a:extLst>
          </a:blip>
          <a:srcRect l="3403" b="5730"/>
          <a:stretch/>
        </p:blipFill>
        <p:spPr bwMode="auto">
          <a:xfrm>
            <a:off x="2028194" y="4950877"/>
            <a:ext cx="1303983" cy="19071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88502" y="1346357"/>
            <a:ext cx="587518" cy="577516"/>
          </a:xfrm>
          <a:prstGeom prst="rect">
            <a:avLst/>
          </a:prstGeom>
        </p:spPr>
      </p:pic>
      <p:pic>
        <p:nvPicPr>
          <p:cNvPr id="19" name="Picture 1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327836" y="4050191"/>
            <a:ext cx="746902" cy="757767"/>
          </a:xfrm>
          <a:prstGeom prst="rect">
            <a:avLst/>
          </a:prstGeom>
        </p:spPr>
      </p:pic>
    </p:spTree>
    <p:extLst>
      <p:ext uri="{BB962C8B-B14F-4D97-AF65-F5344CB8AC3E}">
        <p14:creationId xmlns:p14="http://schemas.microsoft.com/office/powerpoint/2010/main" val="3201146382"/>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Title 1">
    <p:spTree>
      <p:nvGrpSpPr>
        <p:cNvPr id="1" name=""/>
        <p:cNvGrpSpPr/>
        <p:nvPr/>
      </p:nvGrpSpPr>
      <p:grpSpPr>
        <a:xfrm>
          <a:off x="0" y="0"/>
          <a:ext cx="0" cy="0"/>
          <a:chOff x="0" y="0"/>
          <a:chExt cx="0" cy="0"/>
        </a:xfrm>
      </p:grpSpPr>
      <p:sp>
        <p:nvSpPr>
          <p:cNvPr id="13" name="Rectangle 12"/>
          <p:cNvSpPr/>
          <p:nvPr/>
        </p:nvSpPr>
        <p:spPr>
          <a:xfrm>
            <a:off x="-1" y="0"/>
            <a:ext cx="9144001" cy="686549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black"/>
              </a:solidFill>
            </a:endParaRPr>
          </a:p>
        </p:txBody>
      </p:sp>
      <p:sp>
        <p:nvSpPr>
          <p:cNvPr id="3" name="Rectangle 2"/>
          <p:cNvSpPr/>
          <p:nvPr/>
        </p:nvSpPr>
        <p:spPr>
          <a:xfrm>
            <a:off x="-1" y="-8468"/>
            <a:ext cx="2209801" cy="22500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 name="Rectangle 10"/>
          <p:cNvSpPr/>
          <p:nvPr/>
        </p:nvSpPr>
        <p:spPr>
          <a:xfrm>
            <a:off x="2132076" y="1085511"/>
            <a:ext cx="1100328" cy="106595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dirty="0" smtClean="0">
                <a:solidFill>
                  <a:prstClr val="white"/>
                </a:solidFill>
              </a:rPr>
              <a:t> </a:t>
            </a:r>
            <a:endParaRPr lang="en-US" dirty="0">
              <a:solidFill>
                <a:prstClr val="white"/>
              </a:solidFill>
            </a:endParaRPr>
          </a:p>
        </p:txBody>
      </p:sp>
      <p:sp>
        <p:nvSpPr>
          <p:cNvPr id="12" name="Rectangle 11"/>
          <p:cNvSpPr/>
          <p:nvPr/>
        </p:nvSpPr>
        <p:spPr>
          <a:xfrm>
            <a:off x="3232404" y="1091861"/>
            <a:ext cx="78063" cy="1057149"/>
          </a:xfrm>
          <a:prstGeom prst="rect">
            <a:avLst/>
          </a:prstGeom>
          <a:solidFill>
            <a:schemeClr val="bg2">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49010"/>
            <a:ext cx="3231270" cy="4717457"/>
          </a:xfrm>
          <a:prstGeom prst="rect">
            <a:avLst/>
          </a:prstGeom>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00" y="454067"/>
            <a:ext cx="1257300" cy="1275588"/>
          </a:xfrm>
          <a:prstGeom prst="rect">
            <a:avLst/>
          </a:prstGeom>
        </p:spPr>
      </p:pic>
      <p:sp>
        <p:nvSpPr>
          <p:cNvPr id="15" name="Text Placeholder 21"/>
          <p:cNvSpPr>
            <a:spLocks noGrp="1"/>
          </p:cNvSpPr>
          <p:nvPr>
            <p:ph type="body" sz="quarter" idx="10" hasCustomPrompt="1"/>
          </p:nvPr>
        </p:nvSpPr>
        <p:spPr>
          <a:xfrm>
            <a:off x="5444067" y="4385743"/>
            <a:ext cx="3073588" cy="347134"/>
          </a:xfrm>
          <a:prstGeom prst="rect">
            <a:avLst/>
          </a:prstGeom>
        </p:spPr>
        <p:txBody>
          <a:bodyPr vert="horz"/>
          <a:lstStyle>
            <a:lvl1pPr marL="0" indent="0" algn="r">
              <a:buNone/>
              <a:defRPr sz="1800">
                <a:solidFill>
                  <a:srgbClr val="FFFFFF"/>
                </a:solidFill>
                <a:latin typeface="Arial"/>
                <a:cs typeface="Arial"/>
              </a:defRPr>
            </a:lvl1pPr>
          </a:lstStyle>
          <a:p>
            <a:pPr lvl="0"/>
            <a:r>
              <a:rPr lang="en-US" dirty="0" smtClean="0"/>
              <a:t>July 8, 2015</a:t>
            </a:r>
            <a:endParaRPr lang="en-US" dirty="0"/>
          </a:p>
        </p:txBody>
      </p:sp>
      <p:sp>
        <p:nvSpPr>
          <p:cNvPr id="16" name="Title 4"/>
          <p:cNvSpPr>
            <a:spLocks noGrp="1"/>
          </p:cNvSpPr>
          <p:nvPr>
            <p:ph type="title" hasCustomPrompt="1"/>
          </p:nvPr>
        </p:nvSpPr>
        <p:spPr>
          <a:xfrm>
            <a:off x="3479800" y="2151464"/>
            <a:ext cx="5037855" cy="2351279"/>
          </a:xfrm>
          <a:prstGeom prst="rect">
            <a:avLst/>
          </a:prstGeom>
          <a:ln>
            <a:noFill/>
          </a:ln>
        </p:spPr>
        <p:txBody>
          <a:bodyPr vert="horz"/>
          <a:lstStyle>
            <a:lvl1pPr algn="r">
              <a:defRPr sz="3800" baseline="0">
                <a:solidFill>
                  <a:schemeClr val="bg1"/>
                </a:solidFill>
                <a:latin typeface="Arial"/>
                <a:cs typeface="Arial"/>
              </a:defRPr>
            </a:lvl1pPr>
          </a:lstStyle>
          <a:p>
            <a:r>
              <a:rPr lang="en-US" dirty="0" smtClean="0"/>
              <a:t>Section Title Slide</a:t>
            </a:r>
            <a:br>
              <a:rPr lang="en-US" dirty="0" smtClean="0"/>
            </a:br>
            <a:r>
              <a:rPr lang="en-US" dirty="0" smtClean="0"/>
              <a:t>38pt Arial Regular</a:t>
            </a:r>
            <a:endParaRPr lang="en-US" dirty="0"/>
          </a:p>
        </p:txBody>
      </p:sp>
      <p:sp>
        <p:nvSpPr>
          <p:cNvPr id="20" name="Rectangle 19"/>
          <p:cNvSpPr/>
          <p:nvPr/>
        </p:nvSpPr>
        <p:spPr>
          <a:xfrm>
            <a:off x="2132076" y="-8468"/>
            <a:ext cx="1100327" cy="110033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24" name="Picture 4" descr="C:\Users\sluddy\Desktop\HA Logo with Tagline K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70727" y="5944836"/>
            <a:ext cx="1767785" cy="4047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WEST_LOGO_Rev.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2037" y="5824866"/>
            <a:ext cx="788958" cy="628819"/>
          </a:xfrm>
          <a:prstGeom prst="rect">
            <a:avLst/>
          </a:prstGeom>
        </p:spPr>
      </p:pic>
    </p:spTree>
    <p:extLst>
      <p:ext uri="{BB962C8B-B14F-4D97-AF65-F5344CB8AC3E}">
        <p14:creationId xmlns:p14="http://schemas.microsoft.com/office/powerpoint/2010/main" val="1781113549"/>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Title 1">
    <p:spTree>
      <p:nvGrpSpPr>
        <p:cNvPr id="1" name=""/>
        <p:cNvGrpSpPr/>
        <p:nvPr/>
      </p:nvGrpSpPr>
      <p:grpSpPr>
        <a:xfrm>
          <a:off x="0" y="0"/>
          <a:ext cx="0" cy="0"/>
          <a:chOff x="0" y="0"/>
          <a:chExt cx="0" cy="0"/>
        </a:xfrm>
      </p:grpSpPr>
      <p:sp>
        <p:nvSpPr>
          <p:cNvPr id="13" name="Rectangle 12"/>
          <p:cNvSpPr/>
          <p:nvPr/>
        </p:nvSpPr>
        <p:spPr>
          <a:xfrm>
            <a:off x="-1" y="0"/>
            <a:ext cx="9144001" cy="686549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black"/>
              </a:solidFill>
            </a:endParaRPr>
          </a:p>
        </p:txBody>
      </p:sp>
      <p:sp>
        <p:nvSpPr>
          <p:cNvPr id="3" name="Rectangle 2"/>
          <p:cNvSpPr/>
          <p:nvPr/>
        </p:nvSpPr>
        <p:spPr>
          <a:xfrm>
            <a:off x="-1" y="-8468"/>
            <a:ext cx="2209801" cy="22500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 name="Rectangle 10"/>
          <p:cNvSpPr/>
          <p:nvPr/>
        </p:nvSpPr>
        <p:spPr>
          <a:xfrm>
            <a:off x="2132076" y="1085511"/>
            <a:ext cx="1100328" cy="106595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dirty="0" smtClean="0">
                <a:solidFill>
                  <a:prstClr val="white"/>
                </a:solidFill>
              </a:rPr>
              <a:t> </a:t>
            </a:r>
            <a:endParaRPr lang="en-US" dirty="0">
              <a:solidFill>
                <a:prstClr val="white"/>
              </a:solidFill>
            </a:endParaRPr>
          </a:p>
        </p:txBody>
      </p:sp>
      <p:sp>
        <p:nvSpPr>
          <p:cNvPr id="12" name="Rectangle 11"/>
          <p:cNvSpPr/>
          <p:nvPr/>
        </p:nvSpPr>
        <p:spPr>
          <a:xfrm>
            <a:off x="3232404" y="1091861"/>
            <a:ext cx="78063" cy="1057149"/>
          </a:xfrm>
          <a:prstGeom prst="rect">
            <a:avLst/>
          </a:prstGeom>
          <a:solidFill>
            <a:schemeClr val="bg2">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49010"/>
            <a:ext cx="3231270" cy="4717457"/>
          </a:xfrm>
          <a:prstGeom prst="rect">
            <a:avLst/>
          </a:prstGeom>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00" y="454067"/>
            <a:ext cx="1257300" cy="1275588"/>
          </a:xfrm>
          <a:prstGeom prst="rect">
            <a:avLst/>
          </a:prstGeom>
        </p:spPr>
      </p:pic>
      <p:sp>
        <p:nvSpPr>
          <p:cNvPr id="15" name="Text Placeholder 21"/>
          <p:cNvSpPr>
            <a:spLocks noGrp="1"/>
          </p:cNvSpPr>
          <p:nvPr>
            <p:ph type="body" sz="quarter" idx="10" hasCustomPrompt="1"/>
          </p:nvPr>
        </p:nvSpPr>
        <p:spPr>
          <a:xfrm>
            <a:off x="5444067" y="4385743"/>
            <a:ext cx="3073588" cy="347134"/>
          </a:xfrm>
          <a:prstGeom prst="rect">
            <a:avLst/>
          </a:prstGeom>
        </p:spPr>
        <p:txBody>
          <a:bodyPr vert="horz"/>
          <a:lstStyle>
            <a:lvl1pPr marL="0" indent="0" algn="r">
              <a:buNone/>
              <a:defRPr sz="1800">
                <a:solidFill>
                  <a:srgbClr val="FFFFFF"/>
                </a:solidFill>
                <a:latin typeface="Arial"/>
                <a:cs typeface="Arial"/>
              </a:defRPr>
            </a:lvl1pPr>
          </a:lstStyle>
          <a:p>
            <a:pPr lvl="0"/>
            <a:r>
              <a:rPr lang="en-US" dirty="0" smtClean="0"/>
              <a:t>July 8, 2015</a:t>
            </a:r>
            <a:endParaRPr lang="en-US" dirty="0"/>
          </a:p>
        </p:txBody>
      </p:sp>
      <p:sp>
        <p:nvSpPr>
          <p:cNvPr id="16" name="Title 4"/>
          <p:cNvSpPr>
            <a:spLocks noGrp="1"/>
          </p:cNvSpPr>
          <p:nvPr>
            <p:ph type="title" hasCustomPrompt="1"/>
          </p:nvPr>
        </p:nvSpPr>
        <p:spPr>
          <a:xfrm>
            <a:off x="3479800" y="2151464"/>
            <a:ext cx="5037855" cy="2351279"/>
          </a:xfrm>
          <a:prstGeom prst="rect">
            <a:avLst/>
          </a:prstGeom>
          <a:ln>
            <a:noFill/>
          </a:ln>
        </p:spPr>
        <p:txBody>
          <a:bodyPr vert="horz"/>
          <a:lstStyle>
            <a:lvl1pPr algn="r">
              <a:defRPr sz="3800" baseline="0">
                <a:solidFill>
                  <a:schemeClr val="bg1"/>
                </a:solidFill>
                <a:latin typeface="Arial"/>
                <a:cs typeface="Arial"/>
              </a:defRPr>
            </a:lvl1pPr>
          </a:lstStyle>
          <a:p>
            <a:r>
              <a:rPr lang="en-US" dirty="0" smtClean="0"/>
              <a:t>Section Title Slide</a:t>
            </a:r>
            <a:br>
              <a:rPr lang="en-US" dirty="0" smtClean="0"/>
            </a:br>
            <a:r>
              <a:rPr lang="en-US" dirty="0" smtClean="0"/>
              <a:t>38pt Arial Regular</a:t>
            </a:r>
            <a:endParaRPr lang="en-US" dirty="0"/>
          </a:p>
        </p:txBody>
      </p:sp>
      <p:sp>
        <p:nvSpPr>
          <p:cNvPr id="20" name="Rectangle 19"/>
          <p:cNvSpPr/>
          <p:nvPr/>
        </p:nvSpPr>
        <p:spPr>
          <a:xfrm>
            <a:off x="2132076" y="-8468"/>
            <a:ext cx="1100327" cy="110033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24" name="Picture 4" descr="C:\Users\sluddy\Desktop\HA Logo with Tagline K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725529" y="1288088"/>
            <a:ext cx="1767785" cy="4047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WEST_LOGO_Rev.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8348" y="1160185"/>
            <a:ext cx="788958" cy="628819"/>
          </a:xfrm>
          <a:prstGeom prst="rect">
            <a:avLst/>
          </a:prstGeom>
        </p:spPr>
      </p:pic>
      <p:cxnSp>
        <p:nvCxnSpPr>
          <p:cNvPr id="25" name="Straight Connector 24"/>
          <p:cNvCxnSpPr/>
          <p:nvPr userDrawn="1"/>
        </p:nvCxnSpPr>
        <p:spPr>
          <a:xfrm>
            <a:off x="6473651" y="1160185"/>
            <a:ext cx="0" cy="628819"/>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5113219"/>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ubsection Grey">
    <p:spTree>
      <p:nvGrpSpPr>
        <p:cNvPr id="1" name=""/>
        <p:cNvGrpSpPr/>
        <p:nvPr/>
      </p:nvGrpSpPr>
      <p:grpSpPr>
        <a:xfrm>
          <a:off x="0" y="0"/>
          <a:ext cx="0" cy="0"/>
          <a:chOff x="0" y="0"/>
          <a:chExt cx="0" cy="0"/>
        </a:xfrm>
      </p:grpSpPr>
      <p:sp>
        <p:nvSpPr>
          <p:cNvPr id="22" name="Rectangle 21"/>
          <p:cNvSpPr/>
          <p:nvPr/>
        </p:nvSpPr>
        <p:spPr>
          <a:xfrm>
            <a:off x="0" y="0"/>
            <a:ext cx="9144000" cy="235305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23" name="Picture 22" descr="WC036_Icon-11.png"/>
          <p:cNvPicPr>
            <a:picLocks noChangeAspect="1"/>
          </p:cNvPicPr>
          <p:nvPr/>
        </p:nvPicPr>
        <p:blipFill>
          <a:blip r:embed="rId2" cstate="print">
            <a:alphaModFix amt="29000"/>
            <a:extLst>
              <a:ext uri="{28A0092B-C50C-407E-A947-70E740481C1C}">
                <a14:useLocalDpi xmlns:a14="http://schemas.microsoft.com/office/drawing/2010/main" val="0"/>
              </a:ext>
            </a:extLst>
          </a:blip>
          <a:stretch>
            <a:fillRect/>
          </a:stretch>
        </p:blipFill>
        <p:spPr>
          <a:xfrm>
            <a:off x="4224867" y="0"/>
            <a:ext cx="4197096" cy="2343912"/>
          </a:xfrm>
          <a:prstGeom prst="rect">
            <a:avLst/>
          </a:prstGeom>
        </p:spPr>
      </p:pic>
      <p:sp>
        <p:nvSpPr>
          <p:cNvPr id="12" name="Text Placeholder 11"/>
          <p:cNvSpPr>
            <a:spLocks noGrp="1"/>
          </p:cNvSpPr>
          <p:nvPr>
            <p:ph type="body" sz="quarter" idx="10" hasCustomPrompt="1"/>
          </p:nvPr>
        </p:nvSpPr>
        <p:spPr>
          <a:xfrm>
            <a:off x="702723" y="897343"/>
            <a:ext cx="4682067" cy="641352"/>
          </a:xfrm>
          <a:prstGeom prst="rect">
            <a:avLst/>
          </a:prstGeom>
        </p:spPr>
        <p:txBody>
          <a:bodyPr vert="horz" anchor="ctr"/>
          <a:lstStyle>
            <a:lvl1pPr marL="0" indent="0">
              <a:buNone/>
              <a:defRPr sz="3000">
                <a:solidFill>
                  <a:schemeClr val="bg1"/>
                </a:solidFill>
                <a:latin typeface="Arial"/>
                <a:cs typeface="Arial"/>
              </a:defRPr>
            </a:lvl1pPr>
          </a:lstStyle>
          <a:p>
            <a:pPr lvl="0"/>
            <a:r>
              <a:rPr lang="en-US" dirty="0" smtClean="0"/>
              <a:t>Subsection Header</a:t>
            </a:r>
            <a:endParaRPr lang="en-US" dirty="0"/>
          </a:p>
        </p:txBody>
      </p:sp>
      <p:sp>
        <p:nvSpPr>
          <p:cNvPr id="19" name="Text Placeholder 18"/>
          <p:cNvSpPr>
            <a:spLocks noGrp="1"/>
          </p:cNvSpPr>
          <p:nvPr>
            <p:ph type="body" sz="quarter" idx="11" hasCustomPrompt="1"/>
          </p:nvPr>
        </p:nvSpPr>
        <p:spPr>
          <a:xfrm>
            <a:off x="702724" y="2946399"/>
            <a:ext cx="3953943" cy="3208867"/>
          </a:xfrm>
          <a:prstGeom prst="rect">
            <a:avLst/>
          </a:prstGeom>
        </p:spPr>
        <p:txBody>
          <a:bodyPr vert="horz"/>
          <a:lstStyle>
            <a:lvl1pPr marL="0" indent="0">
              <a:lnSpc>
                <a:spcPct val="120000"/>
              </a:lnSpc>
              <a:buNone/>
              <a:defRPr sz="2000">
                <a:solidFill>
                  <a:schemeClr val="accent1"/>
                </a:solidFill>
                <a:latin typeface="Arial"/>
                <a:cs typeface="Arial"/>
              </a:defRPr>
            </a:lvl1pPr>
            <a:lvl2pPr marL="457200" indent="0">
              <a:buNone/>
              <a:defRPr sz="2000">
                <a:solidFill>
                  <a:schemeClr val="accent1"/>
                </a:solidFill>
                <a:latin typeface="Arial"/>
                <a:cs typeface="Arial"/>
              </a:defRPr>
            </a:lvl2pPr>
            <a:lvl3pPr marL="914400" indent="0">
              <a:buNone/>
              <a:defRPr sz="2000">
                <a:solidFill>
                  <a:schemeClr val="accent1"/>
                </a:solidFill>
                <a:latin typeface="Arial"/>
                <a:cs typeface="Arial"/>
              </a:defRPr>
            </a:lvl3pPr>
            <a:lvl4pPr marL="1371600" indent="0">
              <a:buNone/>
              <a:defRPr sz="2000">
                <a:solidFill>
                  <a:schemeClr val="accent1"/>
                </a:solidFill>
                <a:latin typeface="Arial"/>
                <a:cs typeface="Arial"/>
              </a:defRPr>
            </a:lvl4pPr>
            <a:lvl5pPr marL="1828800" indent="0">
              <a:buNone/>
              <a:defRPr sz="2000">
                <a:solidFill>
                  <a:schemeClr val="accent1"/>
                </a:solidFill>
                <a:latin typeface="Arial"/>
                <a:cs typeface="Arial"/>
              </a:defRPr>
            </a:lvl5pPr>
          </a:lstStyle>
          <a:p>
            <a:pPr lvl="0"/>
            <a:r>
              <a:rPr lang="en-US" dirty="0" smtClean="0"/>
              <a:t>Intro copy paragraph. Use this copy to introduce and summarize the upcoming section content. Arial 20pt. Watch line breaks.</a:t>
            </a:r>
            <a:endParaRPr lang="en-US" dirty="0"/>
          </a:p>
        </p:txBody>
      </p:sp>
      <p:sp>
        <p:nvSpPr>
          <p:cNvPr id="8" name="Text Placeholder 20"/>
          <p:cNvSpPr>
            <a:spLocks noGrp="1"/>
          </p:cNvSpPr>
          <p:nvPr>
            <p:ph type="body" sz="quarter" idx="12" hasCustomPrompt="1"/>
          </p:nvPr>
        </p:nvSpPr>
        <p:spPr>
          <a:xfrm>
            <a:off x="5037666" y="2946400"/>
            <a:ext cx="3606799" cy="3208338"/>
          </a:xfrm>
          <a:prstGeom prst="rect">
            <a:avLst/>
          </a:prstGeom>
        </p:spPr>
        <p:txBody>
          <a:bodyPr vert="horz"/>
          <a:lstStyle>
            <a:lvl1pPr marL="9144" indent="-192024">
              <a:lnSpc>
                <a:spcPct val="150000"/>
              </a:lnSpc>
              <a:buSzPct val="110000"/>
              <a:buFont typeface="Arial"/>
              <a:buChar char="•"/>
              <a:defRPr sz="1400">
                <a:solidFill>
                  <a:schemeClr val="tx1"/>
                </a:solidFill>
                <a:latin typeface="Arial"/>
                <a:cs typeface="Arial"/>
              </a:defRPr>
            </a:lvl1pPr>
            <a:lvl2pPr marL="742950" indent="-285750">
              <a:buFont typeface="Lucida Grande"/>
              <a:buChar char="–"/>
              <a:defRPr sz="1600">
                <a:solidFill>
                  <a:schemeClr val="tx1"/>
                </a:solidFill>
                <a:latin typeface="Arial"/>
                <a:cs typeface="Arial"/>
              </a:defRPr>
            </a:lvl2pPr>
            <a:lvl3pPr marL="1200150" indent="-285750">
              <a:buFont typeface="Lucida Grande"/>
              <a:buChar char="–"/>
              <a:defRPr sz="1600">
                <a:solidFill>
                  <a:schemeClr val="tx1"/>
                </a:solidFill>
                <a:latin typeface="Arial"/>
                <a:cs typeface="Arial"/>
              </a:defRPr>
            </a:lvl3pPr>
            <a:lvl4pPr marL="1657350" indent="-285750">
              <a:buFont typeface="Lucida Grande"/>
              <a:buChar char="–"/>
              <a:defRPr sz="1600">
                <a:solidFill>
                  <a:schemeClr val="tx1"/>
                </a:solidFill>
                <a:latin typeface="Arial"/>
                <a:cs typeface="Arial"/>
              </a:defRPr>
            </a:lvl4pPr>
            <a:lvl5pPr marL="2114550" indent="-285750">
              <a:buFont typeface="Lucida Grande"/>
              <a:buChar char="–"/>
              <a:defRPr sz="1600">
                <a:solidFill>
                  <a:schemeClr val="tx1"/>
                </a:solidFill>
                <a:latin typeface="Arial"/>
                <a:cs typeface="Arial"/>
              </a:defRPr>
            </a:lvl5pPr>
          </a:lstStyle>
          <a:p>
            <a:pPr lvl="0"/>
            <a:r>
              <a:rPr lang="en-US" dirty="0" smtClean="0"/>
              <a:t>Section Item 1 Copy Bullet</a:t>
            </a:r>
          </a:p>
          <a:p>
            <a:pPr lvl="0"/>
            <a:r>
              <a:rPr lang="en-US" dirty="0" smtClean="0"/>
              <a:t>Section Item 2 Copy Bullet</a:t>
            </a:r>
          </a:p>
          <a:p>
            <a:pPr lvl="0"/>
            <a:r>
              <a:rPr lang="en-US" dirty="0" smtClean="0"/>
              <a:t>Section Item 3 Copy Bullet</a:t>
            </a:r>
          </a:p>
          <a:p>
            <a:pPr lvl="0"/>
            <a:r>
              <a:rPr lang="en-US" dirty="0" smtClean="0"/>
              <a:t>Section Item 4 Copy Bullet</a:t>
            </a:r>
          </a:p>
          <a:p>
            <a:pPr lvl="0"/>
            <a:r>
              <a:rPr lang="en-US" dirty="0" smtClean="0"/>
              <a:t>Section Item 5 Copy Bullet</a:t>
            </a:r>
            <a:endParaRPr lang="en-US" dirty="0"/>
          </a:p>
        </p:txBody>
      </p:sp>
      <p:sp>
        <p:nvSpPr>
          <p:cNvPr id="3" name="Slide Number Placeholder 2"/>
          <p:cNvSpPr>
            <a:spLocks noGrp="1"/>
          </p:cNvSpPr>
          <p:nvPr>
            <p:ph type="sldNum" sz="quarter" idx="13"/>
          </p:nvPr>
        </p:nvSpPr>
        <p:spPr/>
        <p:txBody>
          <a:bodyPr/>
          <a:lstStyle/>
          <a:p>
            <a:pPr>
              <a:defRPr/>
            </a:pPr>
            <a:fld id="{4829C32B-65B5-4567-8903-30100F45ACA0}" type="slidenum">
              <a:rPr lang="en-US" smtClean="0"/>
              <a:pPr>
                <a:defRPr/>
              </a:pPr>
              <a:t>‹#›</a:t>
            </a:fld>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1193"/>
            <a:ext cx="9144000" cy="27432"/>
          </a:xfrm>
          <a:prstGeom prst="rect">
            <a:avLst/>
          </a:prstGeom>
        </p:spPr>
      </p:pic>
      <p:pic>
        <p:nvPicPr>
          <p:cNvPr id="21" name="Picture 20" descr="WEST_LOGO_Rev.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0058" y="1022894"/>
            <a:ext cx="582385" cy="464175"/>
          </a:xfrm>
          <a:prstGeom prst="rect">
            <a:avLst/>
          </a:prstGeom>
        </p:spPr>
      </p:pic>
      <p:pic>
        <p:nvPicPr>
          <p:cNvPr id="24" name="Picture 4" descr="C:\Users\sluddy\Desktop\HA Logo with Tagline K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75828" y="1108682"/>
            <a:ext cx="1304926" cy="298796"/>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p:cNvCxnSpPr/>
          <p:nvPr userDrawn="1"/>
        </p:nvCxnSpPr>
        <p:spPr>
          <a:xfrm>
            <a:off x="7307379" y="1022894"/>
            <a:ext cx="0" cy="464175"/>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2" name="Picture 31" descr="WEST_LOGO_Rev.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0058" y="1022895"/>
            <a:ext cx="582385" cy="464175"/>
          </a:xfrm>
          <a:prstGeom prst="rect">
            <a:avLst/>
          </a:prstGeom>
        </p:spPr>
      </p:pic>
      <p:cxnSp>
        <p:nvCxnSpPr>
          <p:cNvPr id="34" name="Straight Connector 33"/>
          <p:cNvCxnSpPr/>
          <p:nvPr userDrawn="1"/>
        </p:nvCxnSpPr>
        <p:spPr>
          <a:xfrm>
            <a:off x="7307379" y="1022895"/>
            <a:ext cx="0" cy="464175"/>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4389566"/>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ubsection Red">
    <p:spTree>
      <p:nvGrpSpPr>
        <p:cNvPr id="1" name=""/>
        <p:cNvGrpSpPr/>
        <p:nvPr/>
      </p:nvGrpSpPr>
      <p:grpSpPr>
        <a:xfrm>
          <a:off x="0" y="0"/>
          <a:ext cx="0" cy="0"/>
          <a:chOff x="0" y="0"/>
          <a:chExt cx="0" cy="0"/>
        </a:xfrm>
      </p:grpSpPr>
      <p:sp>
        <p:nvSpPr>
          <p:cNvPr id="22" name="Rectangle 21"/>
          <p:cNvSpPr/>
          <p:nvPr/>
        </p:nvSpPr>
        <p:spPr>
          <a:xfrm>
            <a:off x="0" y="0"/>
            <a:ext cx="9144000" cy="23530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23" name="Picture 22" descr="WC036_Icon-11.png"/>
          <p:cNvPicPr>
            <a:picLocks noChangeAspect="1"/>
          </p:cNvPicPr>
          <p:nvPr/>
        </p:nvPicPr>
        <p:blipFill>
          <a:blip r:embed="rId2" cstate="print">
            <a:alphaModFix amt="29000"/>
            <a:extLst>
              <a:ext uri="{28A0092B-C50C-407E-A947-70E740481C1C}">
                <a14:useLocalDpi xmlns:a14="http://schemas.microsoft.com/office/drawing/2010/main" val="0"/>
              </a:ext>
            </a:extLst>
          </a:blip>
          <a:stretch>
            <a:fillRect/>
          </a:stretch>
        </p:blipFill>
        <p:spPr>
          <a:xfrm>
            <a:off x="4224867" y="9144"/>
            <a:ext cx="4197096" cy="2343912"/>
          </a:xfrm>
          <a:prstGeom prst="rect">
            <a:avLst/>
          </a:prstGeom>
        </p:spPr>
      </p:pic>
      <p:sp>
        <p:nvSpPr>
          <p:cNvPr id="12" name="Text Placeholder 11"/>
          <p:cNvSpPr>
            <a:spLocks noGrp="1"/>
          </p:cNvSpPr>
          <p:nvPr>
            <p:ph type="body" sz="quarter" idx="10" hasCustomPrompt="1"/>
          </p:nvPr>
        </p:nvSpPr>
        <p:spPr>
          <a:xfrm>
            <a:off x="702723" y="897343"/>
            <a:ext cx="4682067" cy="641352"/>
          </a:xfrm>
          <a:prstGeom prst="rect">
            <a:avLst/>
          </a:prstGeom>
        </p:spPr>
        <p:txBody>
          <a:bodyPr vert="horz" anchor="ctr"/>
          <a:lstStyle>
            <a:lvl1pPr marL="0" indent="0">
              <a:buNone/>
              <a:defRPr sz="3000">
                <a:solidFill>
                  <a:schemeClr val="bg1"/>
                </a:solidFill>
                <a:latin typeface="Arial"/>
                <a:cs typeface="Arial"/>
              </a:defRPr>
            </a:lvl1pPr>
          </a:lstStyle>
          <a:p>
            <a:pPr lvl="0"/>
            <a:r>
              <a:rPr lang="en-US" dirty="0" smtClean="0"/>
              <a:t>Subsection Header</a:t>
            </a:r>
            <a:endParaRPr lang="en-US" dirty="0"/>
          </a:p>
        </p:txBody>
      </p:sp>
      <p:sp>
        <p:nvSpPr>
          <p:cNvPr id="19" name="Text Placeholder 18"/>
          <p:cNvSpPr>
            <a:spLocks noGrp="1"/>
          </p:cNvSpPr>
          <p:nvPr>
            <p:ph type="body" sz="quarter" idx="11" hasCustomPrompt="1"/>
          </p:nvPr>
        </p:nvSpPr>
        <p:spPr>
          <a:xfrm>
            <a:off x="702724" y="2946399"/>
            <a:ext cx="3953943" cy="3208867"/>
          </a:xfrm>
          <a:prstGeom prst="rect">
            <a:avLst/>
          </a:prstGeom>
        </p:spPr>
        <p:txBody>
          <a:bodyPr vert="horz"/>
          <a:lstStyle>
            <a:lvl1pPr marL="0" indent="0">
              <a:lnSpc>
                <a:spcPct val="120000"/>
              </a:lnSpc>
              <a:buNone/>
              <a:defRPr sz="2000">
                <a:solidFill>
                  <a:schemeClr val="accent1"/>
                </a:solidFill>
                <a:latin typeface="Arial"/>
                <a:cs typeface="Arial"/>
              </a:defRPr>
            </a:lvl1pPr>
            <a:lvl2pPr marL="457200" indent="0">
              <a:buNone/>
              <a:defRPr sz="2000">
                <a:solidFill>
                  <a:schemeClr val="accent1"/>
                </a:solidFill>
                <a:latin typeface="Arial"/>
                <a:cs typeface="Arial"/>
              </a:defRPr>
            </a:lvl2pPr>
            <a:lvl3pPr marL="914400" indent="0">
              <a:buNone/>
              <a:defRPr sz="2000">
                <a:solidFill>
                  <a:schemeClr val="accent1"/>
                </a:solidFill>
                <a:latin typeface="Arial"/>
                <a:cs typeface="Arial"/>
              </a:defRPr>
            </a:lvl3pPr>
            <a:lvl4pPr marL="1371600" indent="0">
              <a:buNone/>
              <a:defRPr sz="2000">
                <a:solidFill>
                  <a:schemeClr val="accent1"/>
                </a:solidFill>
                <a:latin typeface="Arial"/>
                <a:cs typeface="Arial"/>
              </a:defRPr>
            </a:lvl4pPr>
            <a:lvl5pPr marL="1828800" indent="0">
              <a:buNone/>
              <a:defRPr sz="2000">
                <a:solidFill>
                  <a:schemeClr val="accent1"/>
                </a:solidFill>
                <a:latin typeface="Arial"/>
                <a:cs typeface="Arial"/>
              </a:defRPr>
            </a:lvl5pPr>
          </a:lstStyle>
          <a:p>
            <a:pPr lvl="0"/>
            <a:r>
              <a:rPr lang="en-US" dirty="0" smtClean="0"/>
              <a:t>Intro copy paragraph. Use this copy to introduce and summarize the upcoming section content. Arial 20pt. Watch line breaks.</a:t>
            </a:r>
            <a:endParaRPr lang="en-US" dirty="0"/>
          </a:p>
        </p:txBody>
      </p:sp>
      <p:sp>
        <p:nvSpPr>
          <p:cNvPr id="2" name="Slide Number Placeholder 1"/>
          <p:cNvSpPr>
            <a:spLocks noGrp="1"/>
          </p:cNvSpPr>
          <p:nvPr>
            <p:ph type="sldNum" sz="quarter" idx="13"/>
          </p:nvPr>
        </p:nvSpPr>
        <p:spPr/>
        <p:txBody>
          <a:bodyPr/>
          <a:lstStyle/>
          <a:p>
            <a:pPr>
              <a:defRPr/>
            </a:pPr>
            <a:fld id="{4829C32B-65B5-4567-8903-30100F45ACA0}" type="slidenum">
              <a:rPr lang="en-US" smtClean="0"/>
              <a:pPr>
                <a:defRPr/>
              </a:pPr>
              <a:t>‹#›</a:t>
            </a:fld>
            <a:endParaRPr lang="en-US" dirty="0"/>
          </a:p>
        </p:txBody>
      </p:sp>
      <p:sp>
        <p:nvSpPr>
          <p:cNvPr id="10" name="Text Placeholder 20"/>
          <p:cNvSpPr>
            <a:spLocks noGrp="1"/>
          </p:cNvSpPr>
          <p:nvPr>
            <p:ph type="body" sz="quarter" idx="12" hasCustomPrompt="1"/>
          </p:nvPr>
        </p:nvSpPr>
        <p:spPr>
          <a:xfrm>
            <a:off x="5037666" y="2946398"/>
            <a:ext cx="3606799" cy="3208339"/>
          </a:xfrm>
          <a:prstGeom prst="rect">
            <a:avLst/>
          </a:prstGeom>
        </p:spPr>
        <p:txBody>
          <a:bodyPr vert="horz"/>
          <a:lstStyle>
            <a:lvl1pPr marL="9144" indent="-192024">
              <a:lnSpc>
                <a:spcPct val="150000"/>
              </a:lnSpc>
              <a:buSzPct val="110000"/>
              <a:buFont typeface="Arial"/>
              <a:buChar char="•"/>
              <a:defRPr sz="1400">
                <a:solidFill>
                  <a:schemeClr val="tx1"/>
                </a:solidFill>
                <a:latin typeface="Arial"/>
                <a:cs typeface="Arial"/>
              </a:defRPr>
            </a:lvl1pPr>
            <a:lvl2pPr marL="742950" indent="-285750">
              <a:buFont typeface="Lucida Grande"/>
              <a:buChar char="–"/>
              <a:defRPr sz="1600">
                <a:solidFill>
                  <a:schemeClr val="tx1"/>
                </a:solidFill>
                <a:latin typeface="Arial"/>
                <a:cs typeface="Arial"/>
              </a:defRPr>
            </a:lvl2pPr>
            <a:lvl3pPr marL="1200150" indent="-285750">
              <a:buFont typeface="Lucida Grande"/>
              <a:buChar char="–"/>
              <a:defRPr sz="1600">
                <a:solidFill>
                  <a:schemeClr val="tx1"/>
                </a:solidFill>
                <a:latin typeface="Arial"/>
                <a:cs typeface="Arial"/>
              </a:defRPr>
            </a:lvl3pPr>
            <a:lvl4pPr marL="1657350" indent="-285750">
              <a:buFont typeface="Lucida Grande"/>
              <a:buChar char="–"/>
              <a:defRPr sz="1600">
                <a:solidFill>
                  <a:schemeClr val="tx1"/>
                </a:solidFill>
                <a:latin typeface="Arial"/>
                <a:cs typeface="Arial"/>
              </a:defRPr>
            </a:lvl4pPr>
            <a:lvl5pPr marL="2114550" indent="-285750">
              <a:buFont typeface="Lucida Grande"/>
              <a:buChar char="–"/>
              <a:defRPr sz="1600">
                <a:solidFill>
                  <a:schemeClr val="tx1"/>
                </a:solidFill>
                <a:latin typeface="Arial"/>
                <a:cs typeface="Arial"/>
              </a:defRPr>
            </a:lvl5pPr>
          </a:lstStyle>
          <a:p>
            <a:pPr lvl="0"/>
            <a:r>
              <a:rPr lang="en-US" dirty="0" smtClean="0"/>
              <a:t>Section Item 1 Copy Bullet</a:t>
            </a:r>
          </a:p>
          <a:p>
            <a:pPr lvl="0"/>
            <a:r>
              <a:rPr lang="en-US" dirty="0" smtClean="0"/>
              <a:t>Section Item 2 Copy Bullet</a:t>
            </a:r>
          </a:p>
          <a:p>
            <a:pPr lvl="0"/>
            <a:r>
              <a:rPr lang="en-US" dirty="0" smtClean="0"/>
              <a:t>Section Item 3 Copy Bullet</a:t>
            </a:r>
          </a:p>
          <a:p>
            <a:pPr lvl="0"/>
            <a:r>
              <a:rPr lang="en-US" dirty="0" smtClean="0"/>
              <a:t>Section Item 4 Copy Bullet</a:t>
            </a:r>
          </a:p>
          <a:p>
            <a:pPr lvl="0"/>
            <a:r>
              <a:rPr lang="en-US" dirty="0" smtClean="0"/>
              <a:t>Section Item 5 Copy Bullet</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1193"/>
            <a:ext cx="9144000" cy="27432"/>
          </a:xfrm>
          <a:prstGeom prst="rect">
            <a:avLst/>
          </a:prstGeom>
        </p:spPr>
      </p:pic>
      <p:pic>
        <p:nvPicPr>
          <p:cNvPr id="13" name="Picture 4" descr="C:\Users\sluddy\Desktop\HA Logo with Tagline K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75828" y="1108682"/>
            <a:ext cx="1304926" cy="2987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WEST_LOGO_Rev.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80058" y="1022895"/>
            <a:ext cx="582385" cy="464175"/>
          </a:xfrm>
          <a:prstGeom prst="rect">
            <a:avLst/>
          </a:prstGeom>
        </p:spPr>
      </p:pic>
      <p:cxnSp>
        <p:nvCxnSpPr>
          <p:cNvPr id="15" name="Straight Connector 14"/>
          <p:cNvCxnSpPr/>
          <p:nvPr userDrawn="1"/>
        </p:nvCxnSpPr>
        <p:spPr>
          <a:xfrm>
            <a:off x="7307379" y="1022895"/>
            <a:ext cx="0" cy="464175"/>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6119372"/>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_Text Only">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694258" y="440792"/>
            <a:ext cx="6070600" cy="1066800"/>
          </a:xfrm>
          <a:prstGeom prst="rect">
            <a:avLst/>
          </a:prstGeom>
        </p:spPr>
        <p:txBody>
          <a:bodyPr vert="horz"/>
          <a:lstStyle>
            <a:lvl1pPr marL="0" indent="0">
              <a:buNone/>
              <a:defRPr sz="3000">
                <a:solidFill>
                  <a:srgbClr val="636463"/>
                </a:solidFill>
                <a:latin typeface="Arial"/>
                <a:cs typeface="Arial"/>
              </a:defRPr>
            </a:lvl1pPr>
            <a:lvl2pPr marL="457200" indent="0">
              <a:buNone/>
              <a:defRPr sz="3000">
                <a:solidFill>
                  <a:schemeClr val="accent1"/>
                </a:solidFill>
                <a:latin typeface="Arial"/>
                <a:cs typeface="Arial"/>
              </a:defRPr>
            </a:lvl2pPr>
            <a:lvl3pPr marL="914400" indent="0">
              <a:buNone/>
              <a:defRPr sz="3000">
                <a:solidFill>
                  <a:schemeClr val="accent1"/>
                </a:solidFill>
                <a:latin typeface="Arial"/>
                <a:cs typeface="Arial"/>
              </a:defRPr>
            </a:lvl3pPr>
            <a:lvl4pPr marL="1371600" indent="0">
              <a:buNone/>
              <a:defRPr sz="3000">
                <a:solidFill>
                  <a:schemeClr val="accent1"/>
                </a:solidFill>
                <a:latin typeface="Arial"/>
                <a:cs typeface="Arial"/>
              </a:defRPr>
            </a:lvl4pPr>
            <a:lvl5pPr marL="1828800" indent="0">
              <a:buNone/>
              <a:defRPr sz="3000">
                <a:solidFill>
                  <a:schemeClr val="accent1"/>
                </a:solidFill>
                <a:latin typeface="Arial"/>
                <a:cs typeface="Arial"/>
              </a:defRPr>
            </a:lvl5pPr>
          </a:lstStyle>
          <a:p>
            <a:pPr lvl="0"/>
            <a:r>
              <a:rPr lang="en-US" dirty="0" smtClean="0"/>
              <a:t>Content Slide Headline</a:t>
            </a:r>
          </a:p>
        </p:txBody>
      </p:sp>
      <p:sp>
        <p:nvSpPr>
          <p:cNvPr id="20" name="Text Placeholder 19"/>
          <p:cNvSpPr>
            <a:spLocks noGrp="1"/>
          </p:cNvSpPr>
          <p:nvPr>
            <p:ph type="body" sz="quarter" idx="11" hasCustomPrompt="1"/>
          </p:nvPr>
        </p:nvSpPr>
        <p:spPr>
          <a:xfrm>
            <a:off x="694257" y="1972734"/>
            <a:ext cx="7950209" cy="4174066"/>
          </a:xfrm>
          <a:prstGeom prst="rect">
            <a:avLst/>
          </a:prstGeom>
        </p:spPr>
        <p:txBody>
          <a:bodyPr vert="horz"/>
          <a:lstStyle>
            <a:lvl1pPr marL="0" indent="0">
              <a:lnSpc>
                <a:spcPct val="130000"/>
              </a:lnSpc>
              <a:spcAft>
                <a:spcPts val="600"/>
              </a:spcAft>
              <a:buFont typeface="Arial"/>
              <a:buNone/>
              <a:defRPr sz="1800" baseline="0">
                <a:latin typeface="Arial"/>
                <a:cs typeface="Arial"/>
              </a:defRPr>
            </a:lvl1pPr>
            <a:lvl2pPr marL="285750" indent="-182880">
              <a:lnSpc>
                <a:spcPct val="130000"/>
              </a:lnSpc>
              <a:spcBef>
                <a:spcPts val="1200"/>
              </a:spcBef>
              <a:buSzPct val="110000"/>
              <a:buFont typeface="Arial"/>
              <a:buChar char="•"/>
              <a:defRPr sz="1800">
                <a:latin typeface=""/>
                <a:cs typeface="Arial"/>
              </a:defRPr>
            </a:lvl2pPr>
            <a:lvl3pPr marL="502920" indent="-182880">
              <a:spcBef>
                <a:spcPts val="1200"/>
              </a:spcBef>
              <a:buSzPct val="100000"/>
              <a:buFont typeface="Courier New"/>
              <a:buChar char="o"/>
              <a:defRPr sz="1600">
                <a:latin typeface=""/>
                <a:cs typeface="Arial"/>
              </a:defRPr>
            </a:lvl3pPr>
            <a:lvl4pPr marL="685800" indent="-182880">
              <a:spcBef>
                <a:spcPts val="1200"/>
              </a:spcBef>
              <a:buSzPct val="100000"/>
              <a:buFont typeface="Lucida Grande"/>
              <a:buChar char="-"/>
              <a:defRPr sz="1400">
                <a:latin typeface=""/>
              </a:defRPr>
            </a:lvl4pPr>
            <a:lvl5pPr marL="365760" marR="0" indent="-182880" algn="l" defTabSz="457200" rtl="0" eaLnBrk="1" fontAlgn="auto" latinLnBrk="0" hangingPunct="1">
              <a:lnSpc>
                <a:spcPct val="100000"/>
              </a:lnSpc>
              <a:spcBef>
                <a:spcPts val="936"/>
              </a:spcBef>
              <a:spcAft>
                <a:spcPts val="0"/>
              </a:spcAft>
              <a:buClrTx/>
              <a:buSzTx/>
              <a:buFont typeface="Lucida Grande"/>
              <a:buChar char="–"/>
              <a:tabLst/>
              <a:defRPr/>
            </a:lvl5pPr>
          </a:lstStyle>
          <a:p>
            <a:pPr lvl="0"/>
            <a:r>
              <a:rPr lang="en-US" dirty="0" smtClean="0"/>
              <a:t>Paragraph copy is 18pt Arial with the line spacing set at 1.3 for readability. Use multiple slides or edit content when copy does not fit this space. </a:t>
            </a:r>
          </a:p>
          <a:p>
            <a:pPr lvl="1"/>
            <a:r>
              <a:rPr lang="en-US" dirty="0" smtClean="0"/>
              <a:t>Bullet One</a:t>
            </a:r>
          </a:p>
          <a:p>
            <a:pPr lvl="2"/>
            <a:r>
              <a:rPr lang="en-US" dirty="0" smtClean="0"/>
              <a:t>Bullet Two</a:t>
            </a:r>
          </a:p>
          <a:p>
            <a:pPr lvl="3"/>
            <a:r>
              <a:rPr lang="en-US" dirty="0" smtClean="0"/>
              <a:t>Bullet Three</a:t>
            </a:r>
          </a:p>
        </p:txBody>
      </p:sp>
      <p:sp>
        <p:nvSpPr>
          <p:cNvPr id="2" name="Slide Number Placeholder 1"/>
          <p:cNvSpPr>
            <a:spLocks noGrp="1"/>
          </p:cNvSpPr>
          <p:nvPr>
            <p:ph type="sldNum" sz="quarter" idx="12"/>
          </p:nvPr>
        </p:nvSpPr>
        <p:spPr/>
        <p:txBody>
          <a:bodyPr/>
          <a:lstStyle/>
          <a:p>
            <a:pPr>
              <a:defRPr/>
            </a:pPr>
            <a:fld id="{4829C32B-65B5-4567-8903-30100F45ACA0}" type="slidenum">
              <a:rPr lang="en-US" smtClean="0"/>
              <a:pPr>
                <a:defRPr/>
              </a:pPr>
              <a:t>‹#›</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95"/>
            <a:ext cx="9144000" cy="27432"/>
          </a:xfrm>
          <a:prstGeom prst="rect">
            <a:avLst/>
          </a:prstGeom>
        </p:spPr>
      </p:pic>
      <p:grpSp>
        <p:nvGrpSpPr>
          <p:cNvPr id="4" name="Group 3"/>
          <p:cNvGrpSpPr/>
          <p:nvPr userDrawn="1"/>
        </p:nvGrpSpPr>
        <p:grpSpPr>
          <a:xfrm>
            <a:off x="6650432" y="635547"/>
            <a:ext cx="2201574" cy="464175"/>
            <a:chOff x="6650432" y="635547"/>
            <a:chExt cx="2201574" cy="464175"/>
          </a:xfrm>
        </p:grpSpPr>
        <p:pic>
          <p:nvPicPr>
            <p:cNvPr id="11" name="Picture 10" descr="WEST_LOGO_CMY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0432" y="635547"/>
              <a:ext cx="582385" cy="464175"/>
            </a:xfrm>
            <a:prstGeom prst="rect">
              <a:avLst/>
            </a:prstGeom>
          </p:spPr>
        </p:pic>
        <p:pic>
          <p:nvPicPr>
            <p:cNvPr id="13"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47080" y="726220"/>
              <a:ext cx="1304926" cy="298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Connector 13"/>
            <p:cNvCxnSpPr/>
            <p:nvPr userDrawn="1"/>
          </p:nvCxnSpPr>
          <p:spPr>
            <a:xfrm>
              <a:off x="7377753" y="635547"/>
              <a:ext cx="0" cy="464175"/>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6670466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_Text and Chart">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694258" y="440792"/>
            <a:ext cx="5316017" cy="1066800"/>
          </a:xfrm>
          <a:prstGeom prst="rect">
            <a:avLst/>
          </a:prstGeom>
        </p:spPr>
        <p:txBody>
          <a:bodyPr vert="horz"/>
          <a:lstStyle>
            <a:lvl1pPr marL="0" indent="0">
              <a:buNone/>
              <a:defRPr sz="3000">
                <a:solidFill>
                  <a:schemeClr val="accent5"/>
                </a:solidFill>
                <a:latin typeface="Arial"/>
                <a:cs typeface="Arial"/>
              </a:defRPr>
            </a:lvl1pPr>
            <a:lvl2pPr marL="457200" indent="0">
              <a:buNone/>
              <a:defRPr sz="3000">
                <a:solidFill>
                  <a:schemeClr val="accent1"/>
                </a:solidFill>
                <a:latin typeface="Arial"/>
                <a:cs typeface="Arial"/>
              </a:defRPr>
            </a:lvl2pPr>
            <a:lvl3pPr marL="914400" indent="0">
              <a:buNone/>
              <a:defRPr sz="3000">
                <a:solidFill>
                  <a:schemeClr val="accent1"/>
                </a:solidFill>
                <a:latin typeface="Arial"/>
                <a:cs typeface="Arial"/>
              </a:defRPr>
            </a:lvl3pPr>
            <a:lvl4pPr marL="1371600" indent="0">
              <a:buNone/>
              <a:defRPr sz="3000">
                <a:solidFill>
                  <a:schemeClr val="accent1"/>
                </a:solidFill>
                <a:latin typeface="Arial"/>
                <a:cs typeface="Arial"/>
              </a:defRPr>
            </a:lvl4pPr>
            <a:lvl5pPr marL="1828800" indent="0">
              <a:buNone/>
              <a:defRPr sz="3000">
                <a:solidFill>
                  <a:schemeClr val="accent1"/>
                </a:solidFill>
                <a:latin typeface="Arial"/>
                <a:cs typeface="Arial"/>
              </a:defRPr>
            </a:lvl5pPr>
          </a:lstStyle>
          <a:p>
            <a:pPr lvl="0"/>
            <a:r>
              <a:rPr lang="en-US" dirty="0" smtClean="0"/>
              <a:t>Content Slide Headline</a:t>
            </a:r>
          </a:p>
        </p:txBody>
      </p:sp>
      <p:sp>
        <p:nvSpPr>
          <p:cNvPr id="3" name="Chart Placeholder 2"/>
          <p:cNvSpPr>
            <a:spLocks noGrp="1"/>
          </p:cNvSpPr>
          <p:nvPr>
            <p:ph type="chart" sz="quarter" idx="12" hasCustomPrompt="1"/>
          </p:nvPr>
        </p:nvSpPr>
        <p:spPr>
          <a:xfrm>
            <a:off x="5046663" y="1973262"/>
            <a:ext cx="3581400" cy="4173537"/>
          </a:xfrm>
          <a:prstGeom prst="rect">
            <a:avLst/>
          </a:prstGeom>
        </p:spPr>
        <p:txBody>
          <a:bodyPr vert="horz" anchor="ctr"/>
          <a:lstStyle>
            <a:lvl1pPr marL="0" indent="0" algn="ctr">
              <a:buNone/>
              <a:defRPr sz="2000" baseline="0">
                <a:latin typeface="Arial"/>
                <a:cs typeface="Arial"/>
              </a:defRPr>
            </a:lvl1pPr>
          </a:lstStyle>
          <a:p>
            <a:r>
              <a:rPr lang="en-US" dirty="0" smtClean="0"/>
              <a:t>Insert Chart here</a:t>
            </a:r>
            <a:endParaRPr lang="en-US" dirty="0"/>
          </a:p>
        </p:txBody>
      </p:sp>
      <p:sp>
        <p:nvSpPr>
          <p:cNvPr id="2" name="Slide Number Placeholder 1"/>
          <p:cNvSpPr>
            <a:spLocks noGrp="1"/>
          </p:cNvSpPr>
          <p:nvPr>
            <p:ph type="sldNum" sz="quarter" idx="13"/>
          </p:nvPr>
        </p:nvSpPr>
        <p:spPr/>
        <p:txBody>
          <a:bodyPr/>
          <a:lstStyle/>
          <a:p>
            <a:pPr>
              <a:defRPr/>
            </a:pPr>
            <a:fld id="{4829C32B-65B5-4567-8903-30100F45ACA0}" type="slidenum">
              <a:rPr lang="en-US" smtClean="0"/>
              <a:pPr>
                <a:defRPr/>
              </a:pPr>
              <a:t>‹#›</a:t>
            </a:fld>
            <a:endParaRPr lang="en-US" dirty="0"/>
          </a:p>
        </p:txBody>
      </p:sp>
      <p:sp>
        <p:nvSpPr>
          <p:cNvPr id="8" name="Text Placeholder 19"/>
          <p:cNvSpPr>
            <a:spLocks noGrp="1"/>
          </p:cNvSpPr>
          <p:nvPr>
            <p:ph type="body" sz="quarter" idx="11" hasCustomPrompt="1"/>
          </p:nvPr>
        </p:nvSpPr>
        <p:spPr>
          <a:xfrm>
            <a:off x="694258" y="1972734"/>
            <a:ext cx="3937010" cy="4174066"/>
          </a:xfrm>
          <a:prstGeom prst="rect">
            <a:avLst/>
          </a:prstGeom>
        </p:spPr>
        <p:txBody>
          <a:bodyPr vert="horz"/>
          <a:lstStyle>
            <a:lvl1pPr marL="0" indent="0">
              <a:lnSpc>
                <a:spcPct val="130000"/>
              </a:lnSpc>
              <a:spcAft>
                <a:spcPts val="600"/>
              </a:spcAft>
              <a:buFont typeface="Arial"/>
              <a:buNone/>
              <a:defRPr sz="1800" baseline="0">
                <a:latin typeface="Arial"/>
                <a:cs typeface="Arial"/>
              </a:defRPr>
            </a:lvl1pPr>
            <a:lvl2pPr marL="285750" indent="-182880">
              <a:lnSpc>
                <a:spcPct val="130000"/>
              </a:lnSpc>
              <a:spcBef>
                <a:spcPts val="1200"/>
              </a:spcBef>
              <a:buSzPct val="110000"/>
              <a:buFont typeface="Arial"/>
              <a:buChar char="•"/>
              <a:defRPr sz="1800">
                <a:latin typeface=""/>
                <a:cs typeface="Arial"/>
              </a:defRPr>
            </a:lvl2pPr>
            <a:lvl3pPr marL="502920" indent="-182880">
              <a:spcBef>
                <a:spcPts val="1200"/>
              </a:spcBef>
              <a:buSzPct val="100000"/>
              <a:buFont typeface="Courier New"/>
              <a:buChar char="o"/>
              <a:defRPr sz="1600">
                <a:latin typeface=""/>
                <a:cs typeface="Arial"/>
              </a:defRPr>
            </a:lvl3pPr>
            <a:lvl4pPr marL="685800" indent="-182880">
              <a:spcBef>
                <a:spcPts val="1200"/>
              </a:spcBef>
              <a:buSzPct val="100000"/>
              <a:buFont typeface="Lucida Grande"/>
              <a:buChar char="-"/>
              <a:defRPr sz="1400">
                <a:latin typeface=""/>
              </a:defRPr>
            </a:lvl4pPr>
            <a:lvl5pPr marL="365760" marR="0" indent="-182880" algn="l" defTabSz="457200" rtl="0" eaLnBrk="1" fontAlgn="auto" latinLnBrk="0" hangingPunct="1">
              <a:lnSpc>
                <a:spcPct val="100000"/>
              </a:lnSpc>
              <a:spcBef>
                <a:spcPts val="936"/>
              </a:spcBef>
              <a:spcAft>
                <a:spcPts val="0"/>
              </a:spcAft>
              <a:buClrTx/>
              <a:buSzTx/>
              <a:buFont typeface="Lucida Grande"/>
              <a:buChar char="–"/>
              <a:tabLst/>
              <a:defRPr/>
            </a:lvl5pPr>
          </a:lstStyle>
          <a:p>
            <a:pPr marL="0" marR="0" lvl="0" indent="0" algn="l" defTabSz="457200" rtl="0" eaLnBrk="1" fontAlgn="auto" latinLnBrk="0" hangingPunct="1">
              <a:lnSpc>
                <a:spcPct val="130000"/>
              </a:lnSpc>
              <a:spcBef>
                <a:spcPct val="20000"/>
              </a:spcBef>
              <a:spcAft>
                <a:spcPts val="600"/>
              </a:spcAft>
              <a:buClrTx/>
              <a:buSzTx/>
              <a:buFont typeface="Arial"/>
              <a:buNone/>
              <a:tabLst/>
              <a:defRPr/>
            </a:pPr>
            <a:r>
              <a:rPr lang="en-US" dirty="0" smtClean="0"/>
              <a:t>Paragraph copy is 18pt Arial with the line spacing set at 1.3 for readability. Use multiple slides or edit content when copy does not fit this space. </a:t>
            </a:r>
          </a:p>
          <a:p>
            <a:pPr lvl="1"/>
            <a:r>
              <a:rPr lang="en-US" dirty="0" smtClean="0"/>
              <a:t>Bullet One</a:t>
            </a:r>
          </a:p>
          <a:p>
            <a:pPr lvl="2"/>
            <a:r>
              <a:rPr lang="en-US" dirty="0" smtClean="0"/>
              <a:t>Bullet Two</a:t>
            </a:r>
          </a:p>
          <a:p>
            <a:pPr lvl="3"/>
            <a:r>
              <a:rPr lang="en-US" dirty="0" smtClean="0"/>
              <a:t>Bullet Three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95"/>
            <a:ext cx="9144000" cy="27432"/>
          </a:xfrm>
          <a:prstGeom prst="rect">
            <a:avLst/>
          </a:prstGeom>
        </p:spPr>
      </p:pic>
      <p:grpSp>
        <p:nvGrpSpPr>
          <p:cNvPr id="13" name="Group 12"/>
          <p:cNvGrpSpPr/>
          <p:nvPr userDrawn="1"/>
        </p:nvGrpSpPr>
        <p:grpSpPr>
          <a:xfrm>
            <a:off x="6650432" y="635547"/>
            <a:ext cx="2201574" cy="464175"/>
            <a:chOff x="6650432" y="635547"/>
            <a:chExt cx="2201574" cy="464175"/>
          </a:xfrm>
        </p:grpSpPr>
        <p:pic>
          <p:nvPicPr>
            <p:cNvPr id="14" name="Picture 13" descr="WEST_LOGO_CMY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0432" y="635547"/>
              <a:ext cx="582385" cy="464175"/>
            </a:xfrm>
            <a:prstGeom prst="rect">
              <a:avLst/>
            </a:prstGeom>
          </p:spPr>
        </p:pic>
        <p:pic>
          <p:nvPicPr>
            <p:cNvPr id="15"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47080" y="726220"/>
              <a:ext cx="1304926" cy="298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userDrawn="1"/>
          </p:nvCxnSpPr>
          <p:spPr>
            <a:xfrm>
              <a:off x="7377753" y="635547"/>
              <a:ext cx="0" cy="464175"/>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04576227"/>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3.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A8038-B283-417D-A030-543429A0AEDF}" type="datetimeFigureOut">
              <a:rPr lang="en-US" smtClean="0"/>
              <a:t>7/21/2016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EB699-A703-4008-9FA1-9692326E53C2}" type="slidenum">
              <a:rPr lang="en-US" smtClean="0"/>
              <a:t>‹#›</a:t>
            </a:fld>
            <a:endParaRPr lang="en-US"/>
          </a:p>
        </p:txBody>
      </p:sp>
    </p:spTree>
    <p:extLst>
      <p:ext uri="{BB962C8B-B14F-4D97-AF65-F5344CB8AC3E}">
        <p14:creationId xmlns:p14="http://schemas.microsoft.com/office/powerpoint/2010/main" val="779735774"/>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323299" y="6356350"/>
            <a:ext cx="2321167" cy="365125"/>
          </a:xfrm>
          <a:prstGeom prst="rect">
            <a:avLst/>
          </a:prstGeom>
        </p:spPr>
        <p:txBody>
          <a:bodyPr vert="horz" lIns="91440" tIns="45720" rIns="0" bIns="45720" rtlCol="0" anchor="ctr"/>
          <a:lstStyle>
            <a:lvl1pPr algn="r">
              <a:defRPr sz="1000">
                <a:solidFill>
                  <a:srgbClr val="636463"/>
                </a:solidFill>
                <a:latin typeface="Arial"/>
                <a:cs typeface="Arial"/>
              </a:defRPr>
            </a:lvl1pPr>
          </a:lstStyle>
          <a:p>
            <a:pPr fontAlgn="base">
              <a:spcBef>
                <a:spcPct val="0"/>
              </a:spcBef>
              <a:spcAft>
                <a:spcPct val="0"/>
              </a:spcAft>
              <a:defRPr/>
            </a:pPr>
            <a:fld id="{4829C32B-65B5-4567-8903-30100F45ACA0}" type="slidenum">
              <a:rPr lang="en-US" smtClean="0"/>
              <a:pPr fontAlgn="base">
                <a:spcBef>
                  <a:spcPct val="0"/>
                </a:spcBef>
                <a:spcAft>
                  <a:spcPct val="0"/>
                </a:spcAft>
                <a:defRPr/>
              </a:pPr>
              <a:t>‹#›</a:t>
            </a:fld>
            <a:endParaRPr lang="en-US" dirty="0"/>
          </a:p>
        </p:txBody>
      </p:sp>
      <p:sp>
        <p:nvSpPr>
          <p:cNvPr id="3" name="Rectangle 2"/>
          <p:cNvSpPr/>
          <p:nvPr userDrawn="1"/>
        </p:nvSpPr>
        <p:spPr>
          <a:xfrm>
            <a:off x="0" y="0"/>
            <a:ext cx="9144000" cy="685800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295730431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323299" y="6356350"/>
            <a:ext cx="2321167" cy="365125"/>
          </a:xfrm>
          <a:prstGeom prst="rect">
            <a:avLst/>
          </a:prstGeom>
        </p:spPr>
        <p:txBody>
          <a:bodyPr vert="horz" lIns="91440" tIns="45720" rIns="0" bIns="45720" rtlCol="0" anchor="ctr"/>
          <a:lstStyle>
            <a:lvl1pPr algn="r">
              <a:defRPr sz="1000">
                <a:solidFill>
                  <a:srgbClr val="636463"/>
                </a:solidFill>
                <a:latin typeface="Arial"/>
                <a:cs typeface="Arial"/>
              </a:defRPr>
            </a:lvl1pPr>
          </a:lstStyle>
          <a:p>
            <a:pPr fontAlgn="base">
              <a:spcBef>
                <a:spcPct val="0"/>
              </a:spcBef>
              <a:spcAft>
                <a:spcPct val="0"/>
              </a:spcAft>
              <a:defRPr/>
            </a:pPr>
            <a:fld id="{4829C32B-65B5-4567-8903-30100F45ACA0}" type="slidenum">
              <a:rPr lang="en-US" smtClean="0"/>
              <a:pPr fontAlgn="base">
                <a:spcBef>
                  <a:spcPct val="0"/>
                </a:spcBef>
                <a:spcAft>
                  <a:spcPct val="0"/>
                </a:spcAft>
                <a:defRPr/>
              </a:pPr>
              <a:t>‹#›</a:t>
            </a:fld>
            <a:endParaRPr lang="en-US" dirty="0"/>
          </a:p>
        </p:txBody>
      </p:sp>
      <p:sp>
        <p:nvSpPr>
          <p:cNvPr id="3" name="Rectangle 2"/>
          <p:cNvSpPr/>
          <p:nvPr userDrawn="1"/>
        </p:nvSpPr>
        <p:spPr>
          <a:xfrm>
            <a:off x="0" y="0"/>
            <a:ext cx="9144000" cy="685800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128268034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479800" y="3440768"/>
            <a:ext cx="5037855" cy="129582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en-US" sz="4000" dirty="0" smtClean="0">
                <a:solidFill>
                  <a:schemeClr val="bg1"/>
                </a:solidFill>
                <a:latin typeface="Arial" panose="020B0604020202020204" pitchFamily="34" charset="0"/>
                <a:cs typeface="Arial" panose="020B0604020202020204" pitchFamily="34" charset="0"/>
              </a:rPr>
              <a:t>Employee Assistance Programs</a:t>
            </a:r>
            <a:endParaRPr lang="en-US" sz="4000" baseline="30000" dirty="0" smtClean="0">
              <a:solidFill>
                <a:schemeClr val="bg1"/>
              </a:solidFill>
              <a:latin typeface="Arial" panose="020B0604020202020204" pitchFamily="34" charset="0"/>
              <a:cs typeface="Arial" panose="020B0604020202020204" pitchFamily="34" charset="0"/>
            </a:endParaRPr>
          </a:p>
          <a:p>
            <a:pPr lvl="0" algn="r" fontAlgn="auto">
              <a:spcAft>
                <a:spcPts val="0"/>
              </a:spcAft>
            </a:pPr>
            <a:r>
              <a:rPr lang="en-US" sz="3200" b="1" spc="-100" dirty="0" smtClean="0">
                <a:solidFill>
                  <a:schemeClr val="bg1">
                    <a:lumMod val="95000"/>
                  </a:schemeClr>
                </a:solidFill>
                <a:latin typeface="Arial"/>
                <a:cs typeface="Times New Roman" pitchFamily="18" charset="0"/>
              </a:rPr>
              <a:t>When, How and Why to Make a Referral</a:t>
            </a:r>
          </a:p>
        </p:txBody>
      </p:sp>
    </p:spTree>
    <p:extLst>
      <p:ext uri="{BB962C8B-B14F-4D97-AF65-F5344CB8AC3E}">
        <p14:creationId xmlns:p14="http://schemas.microsoft.com/office/powerpoint/2010/main" val="3899004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69152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37075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92398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02723" y="897343"/>
            <a:ext cx="5888082" cy="641352"/>
          </a:xfrm>
        </p:spPr>
        <p:txBody>
          <a:bodyPr/>
          <a:lstStyle/>
          <a:p>
            <a:r>
              <a:rPr lang="en-US" dirty="0" smtClean="0"/>
              <a:t>Preparing for the meeting:</a:t>
            </a:r>
          </a:p>
          <a:p>
            <a:r>
              <a:rPr lang="en-US" dirty="0" smtClean="0"/>
              <a:t>What’s the plan? </a:t>
            </a:r>
            <a:endParaRPr lang="en-US" dirty="0"/>
          </a:p>
        </p:txBody>
      </p:sp>
      <p:sp>
        <p:nvSpPr>
          <p:cNvPr id="3" name="Text Placeholder 2"/>
          <p:cNvSpPr>
            <a:spLocks noGrp="1"/>
          </p:cNvSpPr>
          <p:nvPr>
            <p:ph type="body" sz="quarter" idx="11"/>
          </p:nvPr>
        </p:nvSpPr>
        <p:spPr>
          <a:xfrm>
            <a:off x="607722" y="2898899"/>
            <a:ext cx="8227519" cy="3208867"/>
          </a:xfrm>
        </p:spPr>
        <p:txBody>
          <a:bodyPr/>
          <a:lstStyle/>
          <a:p>
            <a:pPr>
              <a:lnSpc>
                <a:spcPct val="130000"/>
              </a:lnSpc>
              <a:spcBef>
                <a:spcPts val="432"/>
              </a:spcBef>
              <a:buClr>
                <a:srgbClr val="FF0000"/>
              </a:buClr>
              <a:defRPr/>
            </a:pPr>
            <a:r>
              <a:rPr lang="en-US" sz="1800" b="1" dirty="0" smtClean="0">
                <a:solidFill>
                  <a:srgbClr val="000000"/>
                </a:solidFill>
                <a:latin typeface="Arial" panose="020B0604020202020204" pitchFamily="34" charset="0"/>
                <a:cs typeface="Arial" panose="020B0604020202020204" pitchFamily="34" charset="0"/>
              </a:rPr>
              <a:t>Recognizing changes in work performance</a:t>
            </a:r>
          </a:p>
          <a:p>
            <a:pPr marL="285750" indent="-285750">
              <a:lnSpc>
                <a:spcPct val="130000"/>
              </a:lnSpc>
              <a:spcBef>
                <a:spcPts val="432"/>
              </a:spcBef>
              <a:buClr>
                <a:srgbClr val="FF0000"/>
              </a:buClr>
              <a:buFont typeface="Arial" panose="020B0604020202020204" pitchFamily="34" charset="0"/>
              <a:buChar char="•"/>
              <a:defRPr/>
            </a:pPr>
            <a:r>
              <a:rPr lang="en-US" sz="1800" dirty="0" smtClean="0">
                <a:solidFill>
                  <a:srgbClr val="000000"/>
                </a:solidFill>
                <a:latin typeface="Arial" panose="020B0604020202020204" pitchFamily="34" charset="0"/>
                <a:cs typeface="Arial" panose="020B0604020202020204" pitchFamily="34" charset="0"/>
              </a:rPr>
              <a:t>Pattern of concerns</a:t>
            </a:r>
          </a:p>
          <a:p>
            <a:pPr marL="285750" indent="-285750">
              <a:lnSpc>
                <a:spcPct val="130000"/>
              </a:lnSpc>
              <a:spcBef>
                <a:spcPts val="432"/>
              </a:spcBef>
              <a:buClr>
                <a:srgbClr val="FF0000"/>
              </a:buClr>
              <a:buFont typeface="Arial" panose="020B0604020202020204" pitchFamily="34" charset="0"/>
              <a:buChar char="•"/>
              <a:defRPr/>
            </a:pPr>
            <a:r>
              <a:rPr lang="en-US" sz="1800" dirty="0" smtClean="0">
                <a:solidFill>
                  <a:srgbClr val="000000"/>
                </a:solidFill>
                <a:latin typeface="Arial" panose="020B0604020202020204" pitchFamily="34" charset="0"/>
                <a:cs typeface="Arial" panose="020B0604020202020204" pitchFamily="34" charset="0"/>
              </a:rPr>
              <a:t>Documentation/notes</a:t>
            </a:r>
          </a:p>
          <a:p>
            <a:pPr marL="285750" indent="-285750">
              <a:lnSpc>
                <a:spcPct val="130000"/>
              </a:lnSpc>
              <a:spcBef>
                <a:spcPts val="432"/>
              </a:spcBef>
              <a:buClr>
                <a:srgbClr val="FF0000"/>
              </a:buClr>
              <a:buFont typeface="Arial" panose="020B0604020202020204" pitchFamily="34" charset="0"/>
              <a:buChar char="•"/>
              <a:defRPr/>
            </a:pPr>
            <a:r>
              <a:rPr lang="en-US" sz="1800" dirty="0" smtClean="0">
                <a:solidFill>
                  <a:srgbClr val="000000"/>
                </a:solidFill>
                <a:latin typeface="Arial" panose="020B0604020202020204" pitchFamily="34" charset="0"/>
                <a:cs typeface="Arial" panose="020B0604020202020204" pitchFamily="34" charset="0"/>
              </a:rPr>
              <a:t>Determine performance expectations</a:t>
            </a:r>
          </a:p>
          <a:p>
            <a:pPr marL="285750" indent="-285750">
              <a:lnSpc>
                <a:spcPct val="130000"/>
              </a:lnSpc>
              <a:spcBef>
                <a:spcPts val="432"/>
              </a:spcBef>
              <a:buClr>
                <a:srgbClr val="FF0000"/>
              </a:buClr>
              <a:buFont typeface="Arial" panose="020B0604020202020204" pitchFamily="34" charset="0"/>
              <a:buChar char="•"/>
              <a:defRPr/>
            </a:pPr>
            <a:r>
              <a:rPr lang="en-US" sz="1800" dirty="0" smtClean="0">
                <a:solidFill>
                  <a:srgbClr val="000000"/>
                </a:solidFill>
                <a:latin typeface="Arial" panose="020B0604020202020204" pitchFamily="34" charset="0"/>
                <a:cs typeface="Arial" panose="020B0604020202020204" pitchFamily="34" charset="0"/>
              </a:rPr>
              <a:t>Consult with supervisors/HR</a:t>
            </a:r>
          </a:p>
          <a:p>
            <a:pPr>
              <a:lnSpc>
                <a:spcPct val="130000"/>
              </a:lnSpc>
              <a:spcBef>
                <a:spcPts val="1200"/>
              </a:spcBef>
              <a:buClr>
                <a:srgbClr val="FF0000"/>
              </a:buClr>
              <a:defRPr/>
            </a:pPr>
            <a:r>
              <a:rPr lang="en-US" sz="1800" b="1" dirty="0" smtClean="0">
                <a:solidFill>
                  <a:schemeClr val="tx2"/>
                </a:solidFill>
                <a:latin typeface="Arial" panose="020B0604020202020204" pitchFamily="34" charset="0"/>
                <a:cs typeface="Arial" panose="020B0604020202020204" pitchFamily="34" charset="0"/>
              </a:rPr>
              <a:t>Call the EAP program to review your options!</a:t>
            </a:r>
            <a:endParaRPr lang="en-US" sz="1800" b="1" dirty="0">
              <a:solidFill>
                <a:schemeClr val="tx2"/>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3"/>
          </p:nvPr>
        </p:nvSpPr>
        <p:spPr/>
        <p:txBody>
          <a:bodyPr/>
          <a:lstStyle/>
          <a:p>
            <a:pPr>
              <a:defRPr/>
            </a:pPr>
            <a:fld id="{4829C32B-65B5-4567-8903-30100F45ACA0}" type="slidenum">
              <a:rPr lang="en-US" smtClean="0"/>
              <a:pPr>
                <a:defRPr/>
              </a:pPr>
              <a:t>12</a:t>
            </a:fld>
            <a:endParaRPr lang="en-US" dirty="0"/>
          </a:p>
        </p:txBody>
      </p:sp>
    </p:spTree>
    <p:extLst>
      <p:ext uri="{BB962C8B-B14F-4D97-AF65-F5344CB8AC3E}">
        <p14:creationId xmlns:p14="http://schemas.microsoft.com/office/powerpoint/2010/main" val="2454860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41653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51594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07752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74082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15587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76602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smtClean="0"/>
              <a:t>Today’s objectives</a:t>
            </a:r>
            <a:endParaRPr lang="en-US" dirty="0"/>
          </a:p>
        </p:txBody>
      </p:sp>
      <p:sp>
        <p:nvSpPr>
          <p:cNvPr id="10" name="Text Placeholder 9"/>
          <p:cNvSpPr>
            <a:spLocks noGrp="1"/>
          </p:cNvSpPr>
          <p:nvPr>
            <p:ph type="body" sz="quarter" idx="11"/>
          </p:nvPr>
        </p:nvSpPr>
        <p:spPr>
          <a:xfrm>
            <a:off x="702723" y="2946399"/>
            <a:ext cx="7464123" cy="3208867"/>
          </a:xfrm>
        </p:spPr>
        <p:txBody>
          <a:bodyPr/>
          <a:lstStyle/>
          <a:p>
            <a:pPr marL="285750" indent="-285750">
              <a:lnSpc>
                <a:spcPct val="100000"/>
              </a:lnSpc>
              <a:spcAft>
                <a:spcPts val="0"/>
              </a:spcAft>
              <a:buClr>
                <a:schemeClr val="tx2"/>
              </a:buClr>
              <a:buFont typeface="Arial" panose="020B0604020202020204" pitchFamily="34" charset="0"/>
              <a:buChar char="•"/>
            </a:pPr>
            <a:r>
              <a:rPr lang="en-US" sz="1800" dirty="0" smtClean="0"/>
              <a:t>Understanding </a:t>
            </a:r>
            <a:r>
              <a:rPr lang="en-US" sz="1800" dirty="0"/>
              <a:t>the benefits of </a:t>
            </a:r>
            <a:r>
              <a:rPr lang="en-US" sz="1800" dirty="0" smtClean="0"/>
              <a:t>Employee Assistance Programs (EAP)</a:t>
            </a:r>
            <a:endParaRPr lang="en-US" sz="1800" dirty="0"/>
          </a:p>
          <a:p>
            <a:pPr marL="285750" indent="-285750">
              <a:lnSpc>
                <a:spcPct val="100000"/>
              </a:lnSpc>
              <a:spcAft>
                <a:spcPts val="0"/>
              </a:spcAft>
              <a:buClr>
                <a:schemeClr val="tx2"/>
              </a:buClr>
              <a:buFont typeface="Arial" panose="020B0604020202020204" pitchFamily="34" charset="0"/>
              <a:buChar char="•"/>
            </a:pPr>
            <a:r>
              <a:rPr lang="en-US" sz="1800" dirty="0"/>
              <a:t>Understanding the benefits of </a:t>
            </a:r>
            <a:r>
              <a:rPr lang="en-US" sz="1800" dirty="0" smtClean="0"/>
              <a:t>a Management Assistance Program (MAP) </a:t>
            </a:r>
            <a:r>
              <a:rPr lang="en-US" sz="1800" dirty="0"/>
              <a:t>and how </a:t>
            </a:r>
            <a:r>
              <a:rPr lang="en-US" sz="1800" dirty="0" smtClean="0"/>
              <a:t>the EAP </a:t>
            </a:r>
            <a:r>
              <a:rPr lang="en-US" sz="1800" dirty="0"/>
              <a:t>can be a </a:t>
            </a:r>
            <a:r>
              <a:rPr lang="en-US" sz="1800" b="1" dirty="0" smtClean="0"/>
              <a:t>valuable resource</a:t>
            </a:r>
            <a:r>
              <a:rPr lang="en-US" sz="1800" dirty="0" smtClean="0"/>
              <a:t> </a:t>
            </a:r>
            <a:r>
              <a:rPr lang="en-US" sz="1800" dirty="0"/>
              <a:t>to </a:t>
            </a:r>
            <a:r>
              <a:rPr lang="en-US" sz="1800" dirty="0" smtClean="0"/>
              <a:t>you</a:t>
            </a:r>
            <a:endParaRPr lang="en-US" sz="1800" dirty="0"/>
          </a:p>
          <a:p>
            <a:pPr marL="285750" indent="-285750">
              <a:lnSpc>
                <a:spcPct val="100000"/>
              </a:lnSpc>
              <a:spcAft>
                <a:spcPts val="0"/>
              </a:spcAft>
              <a:buClr>
                <a:schemeClr val="tx2"/>
              </a:buClr>
              <a:buFont typeface="Arial" panose="020B0604020202020204" pitchFamily="34" charset="0"/>
              <a:buChar char="•"/>
            </a:pPr>
            <a:r>
              <a:rPr lang="en-US" sz="1800" dirty="0"/>
              <a:t>Acquiring new skills for your managers and supervisors</a:t>
            </a:r>
          </a:p>
        </p:txBody>
      </p:sp>
      <p:sp>
        <p:nvSpPr>
          <p:cNvPr id="2" name="Slide Number Placeholder 1"/>
          <p:cNvSpPr>
            <a:spLocks noGrp="1"/>
          </p:cNvSpPr>
          <p:nvPr>
            <p:ph type="sldNum" sz="quarter" idx="13"/>
          </p:nvPr>
        </p:nvSpPr>
        <p:spPr/>
        <p:txBody>
          <a:bodyPr/>
          <a:lstStyle/>
          <a:p>
            <a:pPr>
              <a:defRPr/>
            </a:pPr>
            <a:fld id="{D2F2C8E3-0C10-4F27-ABCC-3CE9AE019E89}" type="slidenum">
              <a:rPr lang="en-US" smtClean="0"/>
              <a:pPr>
                <a:defRPr/>
              </a:pPr>
              <a:t>1</a:t>
            </a:fld>
            <a:endParaRPr lang="en-US" dirty="0"/>
          </a:p>
        </p:txBody>
      </p:sp>
      <p:sp>
        <p:nvSpPr>
          <p:cNvPr id="12" name="Rectangle 11"/>
          <p:cNvSpPr/>
          <p:nvPr/>
        </p:nvSpPr>
        <p:spPr>
          <a:xfrm>
            <a:off x="0" y="0"/>
            <a:ext cx="9144000" cy="685800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3641570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14400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0498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82098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25133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56467" y="2493360"/>
            <a:ext cx="5461188" cy="771991"/>
          </a:xfrm>
        </p:spPr>
        <p:txBody>
          <a:bodyPr/>
          <a:lstStyle/>
          <a:p>
            <a:r>
              <a:rPr lang="en-US" sz="3200" dirty="0" smtClean="0"/>
              <a:t>Thank You</a:t>
            </a:r>
            <a:endParaRPr lang="en-US" sz="3200" dirty="0"/>
          </a:p>
        </p:txBody>
      </p:sp>
      <p:sp>
        <p:nvSpPr>
          <p:cNvPr id="7" name="TextBox 6"/>
          <p:cNvSpPr txBox="1"/>
          <p:nvPr/>
        </p:nvSpPr>
        <p:spPr>
          <a:xfrm>
            <a:off x="8276250" y="4997283"/>
            <a:ext cx="184731" cy="340606"/>
          </a:xfrm>
          <a:prstGeom prst="rect">
            <a:avLst/>
          </a:prstGeom>
          <a:noFill/>
        </p:spPr>
        <p:txBody>
          <a:bodyPr wrap="none">
            <a:spAutoFit/>
          </a:bodyPr>
          <a:lstStyle/>
          <a:p>
            <a:pPr algn="r" fontAlgn="base">
              <a:lnSpc>
                <a:spcPct val="150000"/>
              </a:lnSpc>
              <a:defRPr/>
            </a:pPr>
            <a:endParaRPr lang="en-US" sz="1200" b="1" dirty="0">
              <a:solidFill>
                <a:prstClr val="white"/>
              </a:solidFill>
              <a:latin typeface="Arial Black" pitchFamily="34" charset="0"/>
              <a:cs typeface="Arial" charset="0"/>
            </a:endParaRPr>
          </a:p>
        </p:txBody>
      </p:sp>
      <p:sp>
        <p:nvSpPr>
          <p:cNvPr id="5" name="TextBox 4"/>
          <p:cNvSpPr txBox="1"/>
          <p:nvPr/>
        </p:nvSpPr>
        <p:spPr>
          <a:xfrm>
            <a:off x="5839751" y="4997283"/>
            <a:ext cx="2621230" cy="1454244"/>
          </a:xfrm>
          <a:prstGeom prst="rect">
            <a:avLst/>
          </a:prstGeom>
          <a:noFill/>
        </p:spPr>
        <p:txBody>
          <a:bodyPr wrap="none">
            <a:spAutoFit/>
          </a:bodyPr>
          <a:lstStyle/>
          <a:p>
            <a:pPr algn="r" fontAlgn="base">
              <a:lnSpc>
                <a:spcPct val="150000"/>
              </a:lnSpc>
              <a:defRPr/>
            </a:pPr>
            <a:r>
              <a:rPr lang="en-US" sz="1200" b="1" dirty="0" smtClean="0">
                <a:solidFill>
                  <a:prstClr val="white"/>
                </a:solidFill>
                <a:latin typeface="Arial" charset="0"/>
                <a:cs typeface="Arial" charset="0"/>
              </a:rPr>
              <a:t>Cindy Persico, MHS</a:t>
            </a:r>
          </a:p>
          <a:p>
            <a:pPr algn="r" fontAlgn="base">
              <a:lnSpc>
                <a:spcPct val="150000"/>
              </a:lnSpc>
              <a:defRPr/>
            </a:pPr>
            <a:r>
              <a:rPr lang="en-US" sz="1200" b="1" dirty="0" smtClean="0">
                <a:solidFill>
                  <a:prstClr val="white"/>
                </a:solidFill>
                <a:latin typeface="Arial" charset="0"/>
                <a:cs typeface="Arial" charset="0"/>
              </a:rPr>
              <a:t>Regional Vice President</a:t>
            </a:r>
            <a:endParaRPr lang="en-US" sz="1200" b="1" dirty="0">
              <a:solidFill>
                <a:prstClr val="white"/>
              </a:solidFill>
              <a:latin typeface="Arial" charset="0"/>
              <a:cs typeface="Arial" charset="0"/>
            </a:endParaRPr>
          </a:p>
          <a:p>
            <a:pPr algn="r" fontAlgn="base">
              <a:lnSpc>
                <a:spcPct val="150000"/>
              </a:lnSpc>
              <a:spcAft>
                <a:spcPct val="0"/>
              </a:spcAft>
              <a:defRPr/>
            </a:pPr>
            <a:r>
              <a:rPr lang="en-US" sz="1200" b="1" dirty="0" smtClean="0">
                <a:solidFill>
                  <a:prstClr val="white"/>
                </a:solidFill>
                <a:latin typeface="Arial" charset="0"/>
                <a:cs typeface="Arial" charset="0"/>
              </a:rPr>
              <a:t>EAP </a:t>
            </a:r>
            <a:r>
              <a:rPr lang="en-US" sz="1200" b="1" dirty="0">
                <a:solidFill>
                  <a:prstClr val="white"/>
                </a:solidFill>
                <a:latin typeface="Arial" charset="0"/>
                <a:cs typeface="Arial" charset="0"/>
              </a:rPr>
              <a:t>and Work/Life Services</a:t>
            </a:r>
          </a:p>
          <a:p>
            <a:pPr algn="r" fontAlgn="base">
              <a:lnSpc>
                <a:spcPct val="150000"/>
              </a:lnSpc>
              <a:spcBef>
                <a:spcPct val="0"/>
              </a:spcBef>
              <a:spcAft>
                <a:spcPct val="0"/>
              </a:spcAft>
              <a:defRPr/>
            </a:pPr>
            <a:r>
              <a:rPr lang="en-US" sz="1200" b="1" dirty="0" smtClean="0">
                <a:solidFill>
                  <a:prstClr val="white"/>
                </a:solidFill>
                <a:latin typeface="Arial" charset="0"/>
                <a:cs typeface="Arial" charset="0"/>
              </a:rPr>
              <a:t>904.680.0372</a:t>
            </a:r>
            <a:endParaRPr lang="en-US" sz="1200" b="1" dirty="0">
              <a:solidFill>
                <a:prstClr val="white"/>
              </a:solidFill>
              <a:latin typeface="Arial" charset="0"/>
              <a:cs typeface="Arial" charset="0"/>
            </a:endParaRPr>
          </a:p>
          <a:p>
            <a:pPr algn="r" fontAlgn="base">
              <a:lnSpc>
                <a:spcPct val="150000"/>
              </a:lnSpc>
              <a:spcBef>
                <a:spcPct val="0"/>
              </a:spcBef>
              <a:spcAft>
                <a:spcPct val="0"/>
              </a:spcAft>
              <a:defRPr/>
            </a:pPr>
            <a:r>
              <a:rPr lang="en-US" sz="1100" dirty="0" smtClean="0">
                <a:solidFill>
                  <a:prstClr val="white"/>
                </a:solidFill>
                <a:latin typeface="Arial Black" pitchFamily="34" charset="0"/>
                <a:cs typeface="Arial" charset="0"/>
              </a:rPr>
              <a:t>cpersico@HealthAdvocate.com </a:t>
            </a:r>
            <a:endParaRPr lang="en-US" sz="1200" b="1" dirty="0">
              <a:solidFill>
                <a:prstClr val="white"/>
              </a:solidFill>
              <a:latin typeface="Arial Black" pitchFamily="34" charset="0"/>
              <a:cs typeface="Arial" charset="0"/>
            </a:endParaRPr>
          </a:p>
        </p:txBody>
      </p:sp>
    </p:spTree>
    <p:extLst>
      <p:ext uri="{BB962C8B-B14F-4D97-AF65-F5344CB8AC3E}">
        <p14:creationId xmlns:p14="http://schemas.microsoft.com/office/powerpoint/2010/main" val="78060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80729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54309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3513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44633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59018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36680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96182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est">
  <a:themeElements>
    <a:clrScheme name="West Corporate Final 2">
      <a:dk1>
        <a:sysClr val="windowText" lastClr="000000"/>
      </a:dk1>
      <a:lt1>
        <a:sysClr val="window" lastClr="FFFFFF"/>
      </a:lt1>
      <a:dk2>
        <a:srgbClr val="E9001B"/>
      </a:dk2>
      <a:lt2>
        <a:srgbClr val="192024"/>
      </a:lt2>
      <a:accent1>
        <a:srgbClr val="000E28"/>
      </a:accent1>
      <a:accent2>
        <a:srgbClr val="08479C"/>
      </a:accent2>
      <a:accent3>
        <a:srgbClr val="0080C0"/>
      </a:accent3>
      <a:accent4>
        <a:srgbClr val="A2B1B8"/>
      </a:accent4>
      <a:accent5>
        <a:srgbClr val="687982"/>
      </a:accent5>
      <a:accent6>
        <a:srgbClr val="2D383F"/>
      </a:accent6>
      <a:hlink>
        <a:srgbClr val="636463"/>
      </a:hlink>
      <a:folHlink>
        <a:srgbClr val="2727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west">
  <a:themeElements>
    <a:clrScheme name="West Corporate Final 2">
      <a:dk1>
        <a:sysClr val="windowText" lastClr="000000"/>
      </a:dk1>
      <a:lt1>
        <a:sysClr val="window" lastClr="FFFFFF"/>
      </a:lt1>
      <a:dk2>
        <a:srgbClr val="E9001B"/>
      </a:dk2>
      <a:lt2>
        <a:srgbClr val="192024"/>
      </a:lt2>
      <a:accent1>
        <a:srgbClr val="000E28"/>
      </a:accent1>
      <a:accent2>
        <a:srgbClr val="08479C"/>
      </a:accent2>
      <a:accent3>
        <a:srgbClr val="0080C0"/>
      </a:accent3>
      <a:accent4>
        <a:srgbClr val="A2B1B8"/>
      </a:accent4>
      <a:accent5>
        <a:srgbClr val="687982"/>
      </a:accent5>
      <a:accent6>
        <a:srgbClr val="2D383F"/>
      </a:accent6>
      <a:hlink>
        <a:srgbClr val="636463"/>
      </a:hlink>
      <a:folHlink>
        <a:srgbClr val="2727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312</Words>
  <Application>Microsoft Office PowerPoint</Application>
  <PresentationFormat>On-screen Show (4:3)</PresentationFormat>
  <Paragraphs>30</Paragraphs>
  <Slides>24</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Arial</vt:lpstr>
      <vt:lpstr>Arial Black</vt:lpstr>
      <vt:lpstr>Calibri</vt:lpstr>
      <vt:lpstr>Courier New</vt:lpstr>
      <vt:lpstr>Lucida Grande</vt:lpstr>
      <vt:lpstr>Times New Roman</vt:lpstr>
      <vt:lpstr>Office Theme</vt:lpstr>
      <vt:lpstr>west</vt:lpstr>
      <vt:lpstr>1_west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Health Advocate,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Thomas</dc:creator>
  <cp:lastModifiedBy>Meg Weiss</cp:lastModifiedBy>
  <cp:revision>2</cp:revision>
  <dcterms:created xsi:type="dcterms:W3CDTF">2016-04-21T18:00:36Z</dcterms:created>
  <dcterms:modified xsi:type="dcterms:W3CDTF">2016-07-21T15:54:48Z</dcterms:modified>
</cp:coreProperties>
</file>