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740" r:id="rId2"/>
    <p:sldMasterId id="2147483789" r:id="rId3"/>
  </p:sldMasterIdLst>
  <p:notesMasterIdLst>
    <p:notesMasterId r:id="rId33"/>
  </p:notesMasterIdLst>
  <p:handoutMasterIdLst>
    <p:handoutMasterId r:id="rId34"/>
  </p:handoutMasterIdLst>
  <p:sldIdLst>
    <p:sldId id="507" r:id="rId4"/>
    <p:sldId id="459" r:id="rId5"/>
    <p:sldId id="333" r:id="rId6"/>
    <p:sldId id="468" r:id="rId7"/>
    <p:sldId id="488" r:id="rId8"/>
    <p:sldId id="475" r:id="rId9"/>
    <p:sldId id="477" r:id="rId10"/>
    <p:sldId id="356" r:id="rId11"/>
    <p:sldId id="418" r:id="rId12"/>
    <p:sldId id="267" r:id="rId13"/>
    <p:sldId id="268" r:id="rId14"/>
    <p:sldId id="497" r:id="rId15"/>
    <p:sldId id="487" r:id="rId16"/>
    <p:sldId id="514" r:id="rId17"/>
    <p:sldId id="368" r:id="rId18"/>
    <p:sldId id="369" r:id="rId19"/>
    <p:sldId id="370" r:id="rId20"/>
    <p:sldId id="516" r:id="rId21"/>
    <p:sldId id="372" r:id="rId22"/>
    <p:sldId id="411" r:id="rId23"/>
    <p:sldId id="518" r:id="rId24"/>
    <p:sldId id="517" r:id="rId25"/>
    <p:sldId id="376" r:id="rId26"/>
    <p:sldId id="374" r:id="rId27"/>
    <p:sldId id="378" r:id="rId28"/>
    <p:sldId id="493" r:id="rId29"/>
    <p:sldId id="379" r:id="rId30"/>
    <p:sldId id="381" r:id="rId31"/>
    <p:sldId id="415" r:id="rId32"/>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Optima" charset="0"/>
        <a:ea typeface="ＭＳ Ｐゴシック" charset="0"/>
        <a:cs typeface="ＭＳ Ｐゴシック" charset="0"/>
      </a:defRPr>
    </a:lvl1pPr>
    <a:lvl2pPr marL="457200" algn="l" rtl="0" eaLnBrk="0" fontAlgn="base" hangingPunct="0">
      <a:spcBef>
        <a:spcPct val="0"/>
      </a:spcBef>
      <a:spcAft>
        <a:spcPct val="0"/>
      </a:spcAft>
      <a:defRPr sz="3600" kern="1200">
        <a:solidFill>
          <a:schemeClr val="tx1"/>
        </a:solidFill>
        <a:latin typeface="Optima" charset="0"/>
        <a:ea typeface="ＭＳ Ｐゴシック" charset="0"/>
        <a:cs typeface="ＭＳ Ｐゴシック" charset="0"/>
      </a:defRPr>
    </a:lvl2pPr>
    <a:lvl3pPr marL="914400" algn="l" rtl="0" eaLnBrk="0" fontAlgn="base" hangingPunct="0">
      <a:spcBef>
        <a:spcPct val="0"/>
      </a:spcBef>
      <a:spcAft>
        <a:spcPct val="0"/>
      </a:spcAft>
      <a:defRPr sz="3600" kern="1200">
        <a:solidFill>
          <a:schemeClr val="tx1"/>
        </a:solidFill>
        <a:latin typeface="Optima" charset="0"/>
        <a:ea typeface="ＭＳ Ｐゴシック" charset="0"/>
        <a:cs typeface="ＭＳ Ｐゴシック" charset="0"/>
      </a:defRPr>
    </a:lvl3pPr>
    <a:lvl4pPr marL="1371600" algn="l" rtl="0" eaLnBrk="0" fontAlgn="base" hangingPunct="0">
      <a:spcBef>
        <a:spcPct val="0"/>
      </a:spcBef>
      <a:spcAft>
        <a:spcPct val="0"/>
      </a:spcAft>
      <a:defRPr sz="3600" kern="1200">
        <a:solidFill>
          <a:schemeClr val="tx1"/>
        </a:solidFill>
        <a:latin typeface="Optima" charset="0"/>
        <a:ea typeface="ＭＳ Ｐゴシック" charset="0"/>
        <a:cs typeface="ＭＳ Ｐゴシック" charset="0"/>
      </a:defRPr>
    </a:lvl4pPr>
    <a:lvl5pPr marL="1828800" algn="l" rtl="0" eaLnBrk="0" fontAlgn="base" hangingPunct="0">
      <a:spcBef>
        <a:spcPct val="0"/>
      </a:spcBef>
      <a:spcAft>
        <a:spcPct val="0"/>
      </a:spcAft>
      <a:defRPr sz="3600" kern="1200">
        <a:solidFill>
          <a:schemeClr val="tx1"/>
        </a:solidFill>
        <a:latin typeface="Optima" charset="0"/>
        <a:ea typeface="ＭＳ Ｐゴシック" charset="0"/>
        <a:cs typeface="ＭＳ Ｐゴシック" charset="0"/>
      </a:defRPr>
    </a:lvl5pPr>
    <a:lvl6pPr marL="2286000" algn="l" defTabSz="457200" rtl="0" eaLnBrk="1" latinLnBrk="0" hangingPunct="1">
      <a:defRPr sz="3600" kern="1200">
        <a:solidFill>
          <a:schemeClr val="tx1"/>
        </a:solidFill>
        <a:latin typeface="Optima" charset="0"/>
        <a:ea typeface="ＭＳ Ｐゴシック" charset="0"/>
        <a:cs typeface="ＭＳ Ｐゴシック" charset="0"/>
      </a:defRPr>
    </a:lvl6pPr>
    <a:lvl7pPr marL="2743200" algn="l" defTabSz="457200" rtl="0" eaLnBrk="1" latinLnBrk="0" hangingPunct="1">
      <a:defRPr sz="3600" kern="1200">
        <a:solidFill>
          <a:schemeClr val="tx1"/>
        </a:solidFill>
        <a:latin typeface="Optima" charset="0"/>
        <a:ea typeface="ＭＳ Ｐゴシック" charset="0"/>
        <a:cs typeface="ＭＳ Ｐゴシック" charset="0"/>
      </a:defRPr>
    </a:lvl7pPr>
    <a:lvl8pPr marL="3200400" algn="l" defTabSz="457200" rtl="0" eaLnBrk="1" latinLnBrk="0" hangingPunct="1">
      <a:defRPr sz="3600" kern="1200">
        <a:solidFill>
          <a:schemeClr val="tx1"/>
        </a:solidFill>
        <a:latin typeface="Optima" charset="0"/>
        <a:ea typeface="ＭＳ Ｐゴシック" charset="0"/>
        <a:cs typeface="ＭＳ Ｐゴシック" charset="0"/>
      </a:defRPr>
    </a:lvl8pPr>
    <a:lvl9pPr marL="3657600" algn="l" defTabSz="457200" rtl="0" eaLnBrk="1" latinLnBrk="0" hangingPunct="1">
      <a:defRPr sz="3600" kern="1200">
        <a:solidFill>
          <a:schemeClr val="tx1"/>
        </a:solidFill>
        <a:latin typeface="Optim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79A1C7"/>
    <a:srgbClr val="2571C7"/>
    <a:srgbClr val="164880"/>
    <a:srgbClr val="0C325E"/>
    <a:srgbClr val="E64664"/>
    <a:srgbClr val="B008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16" autoAdjust="0"/>
  </p:normalViewPr>
  <p:slideViewPr>
    <p:cSldViewPr>
      <p:cViewPr>
        <p:scale>
          <a:sx n="81" d="100"/>
          <a:sy n="81" d="100"/>
        </p:scale>
        <p:origin x="-104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4" d="100"/>
          <a:sy n="64" d="100"/>
        </p:scale>
        <p:origin x="-248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23F8D2-F2CA-B049-858E-46D3E9F30ED2}" type="datetimeFigureOut">
              <a:rPr lang="en-US" smtClean="0"/>
              <a:t>7/16/2016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FEF041-68EA-5D41-8F7A-7D7FDEEA0E4A}" type="slidenum">
              <a:rPr lang="en-US" smtClean="0"/>
              <a:t>‹#›</a:t>
            </a:fld>
            <a:endParaRPr lang="en-US"/>
          </a:p>
        </p:txBody>
      </p:sp>
    </p:spTree>
    <p:extLst>
      <p:ext uri="{BB962C8B-B14F-4D97-AF65-F5344CB8AC3E}">
        <p14:creationId xmlns:p14="http://schemas.microsoft.com/office/powerpoint/2010/main" val="2440249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E850864-E9C0-B04D-B56B-ADA080A6D16A}" type="slidenum">
              <a:rPr lang="en-US"/>
              <a:pPr>
                <a:defRPr/>
              </a:pPr>
              <a:t>‹#›</a:t>
            </a:fld>
            <a:endParaRPr lang="en-US"/>
          </a:p>
        </p:txBody>
      </p:sp>
    </p:spTree>
    <p:extLst>
      <p:ext uri="{BB962C8B-B14F-4D97-AF65-F5344CB8AC3E}">
        <p14:creationId xmlns:p14="http://schemas.microsoft.com/office/powerpoint/2010/main" val="672662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4477785-BA20-EA4C-BE3E-BE31A9AC4ADC}" type="slidenum">
              <a:rPr lang="en-US" sz="1200"/>
              <a:pPr/>
              <a:t>1</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3600">
                <a:solidFill>
                  <a:schemeClr val="tx1"/>
                </a:solidFill>
                <a:latin typeface="Optima" charset="0"/>
                <a:ea typeface="ＭＳ Ｐゴシック" charset="0"/>
                <a:cs typeface="ＭＳ Ｐゴシック" charset="0"/>
              </a:defRPr>
            </a:lvl1pPr>
            <a:lvl2pPr marL="742950" indent="-285750">
              <a:defRPr sz="3600">
                <a:solidFill>
                  <a:schemeClr val="tx1"/>
                </a:solidFill>
                <a:latin typeface="Optima" charset="0"/>
                <a:ea typeface="ＭＳ Ｐゴシック" charset="0"/>
              </a:defRPr>
            </a:lvl2pPr>
            <a:lvl3pPr marL="1143000" indent="-228600">
              <a:defRPr sz="3600">
                <a:solidFill>
                  <a:schemeClr val="tx1"/>
                </a:solidFill>
                <a:latin typeface="Optima" charset="0"/>
                <a:ea typeface="ＭＳ Ｐゴシック" charset="0"/>
              </a:defRPr>
            </a:lvl3pPr>
            <a:lvl4pPr marL="1600200" indent="-228600">
              <a:defRPr sz="3600">
                <a:solidFill>
                  <a:schemeClr val="tx1"/>
                </a:solidFill>
                <a:latin typeface="Optima" charset="0"/>
                <a:ea typeface="ＭＳ Ｐゴシック" charset="0"/>
              </a:defRPr>
            </a:lvl4pPr>
            <a:lvl5pPr marL="2057400" indent="-228600">
              <a:defRPr sz="3600">
                <a:solidFill>
                  <a:schemeClr val="tx1"/>
                </a:solidFill>
                <a:latin typeface="Optima" charset="0"/>
                <a:ea typeface="ＭＳ Ｐゴシック" charset="0"/>
              </a:defRPr>
            </a:lvl5pPr>
            <a:lvl6pPr marL="2514600" indent="-228600" eaLnBrk="0" fontAlgn="base" hangingPunct="0">
              <a:spcBef>
                <a:spcPct val="0"/>
              </a:spcBef>
              <a:spcAft>
                <a:spcPct val="0"/>
              </a:spcAft>
              <a:defRPr sz="3600">
                <a:solidFill>
                  <a:schemeClr val="tx1"/>
                </a:solidFill>
                <a:latin typeface="Optima" charset="0"/>
                <a:ea typeface="ＭＳ Ｐゴシック" charset="0"/>
              </a:defRPr>
            </a:lvl6pPr>
            <a:lvl7pPr marL="2971800" indent="-228600" eaLnBrk="0" fontAlgn="base" hangingPunct="0">
              <a:spcBef>
                <a:spcPct val="0"/>
              </a:spcBef>
              <a:spcAft>
                <a:spcPct val="0"/>
              </a:spcAft>
              <a:defRPr sz="3600">
                <a:solidFill>
                  <a:schemeClr val="tx1"/>
                </a:solidFill>
                <a:latin typeface="Optima" charset="0"/>
                <a:ea typeface="ＭＳ Ｐゴシック" charset="0"/>
              </a:defRPr>
            </a:lvl7pPr>
            <a:lvl8pPr marL="3429000" indent="-228600" eaLnBrk="0" fontAlgn="base" hangingPunct="0">
              <a:spcBef>
                <a:spcPct val="0"/>
              </a:spcBef>
              <a:spcAft>
                <a:spcPct val="0"/>
              </a:spcAft>
              <a:defRPr sz="3600">
                <a:solidFill>
                  <a:schemeClr val="tx1"/>
                </a:solidFill>
                <a:latin typeface="Optima" charset="0"/>
                <a:ea typeface="ＭＳ Ｐゴシック" charset="0"/>
              </a:defRPr>
            </a:lvl8pPr>
            <a:lvl9pPr marL="3886200" indent="-228600" eaLnBrk="0" fontAlgn="base" hangingPunct="0">
              <a:spcBef>
                <a:spcPct val="0"/>
              </a:spcBef>
              <a:spcAft>
                <a:spcPct val="0"/>
              </a:spcAft>
              <a:defRPr sz="3600">
                <a:solidFill>
                  <a:schemeClr val="tx1"/>
                </a:solidFill>
                <a:latin typeface="Optima" charset="0"/>
                <a:ea typeface="ＭＳ Ｐゴシック" charset="0"/>
              </a:defRPr>
            </a:lvl9pPr>
          </a:lstStyle>
          <a:p>
            <a:fld id="{082690ED-B94C-9F4F-9E3F-0F8750593CB4}" type="slidenum">
              <a:rPr lang="en-US" sz="1200">
                <a:latin typeface="Arial" charset="0"/>
              </a:rPr>
              <a:pPr/>
              <a:t>10</a:t>
            </a:fld>
            <a:endParaRPr lang="en-US" sz="1200">
              <a:latin typeface="Arial" charset="0"/>
            </a:endParaRPr>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68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lvl1pPr>
              <a:defRPr sz="3600">
                <a:solidFill>
                  <a:schemeClr val="tx1"/>
                </a:solidFill>
                <a:latin typeface="Optima" charset="0"/>
                <a:ea typeface="ＭＳ Ｐゴシック" charset="0"/>
                <a:cs typeface="ＭＳ Ｐゴシック" charset="0"/>
              </a:defRPr>
            </a:lvl1pPr>
            <a:lvl2pPr marL="742950" indent="-285750">
              <a:defRPr sz="3600">
                <a:solidFill>
                  <a:schemeClr val="tx1"/>
                </a:solidFill>
                <a:latin typeface="Optima" charset="0"/>
                <a:ea typeface="ＭＳ Ｐゴシック" charset="0"/>
              </a:defRPr>
            </a:lvl2pPr>
            <a:lvl3pPr marL="1143000" indent="-228600">
              <a:defRPr sz="3600">
                <a:solidFill>
                  <a:schemeClr val="tx1"/>
                </a:solidFill>
                <a:latin typeface="Optima" charset="0"/>
                <a:ea typeface="ＭＳ Ｐゴシック" charset="0"/>
              </a:defRPr>
            </a:lvl3pPr>
            <a:lvl4pPr marL="1600200" indent="-228600">
              <a:defRPr sz="3600">
                <a:solidFill>
                  <a:schemeClr val="tx1"/>
                </a:solidFill>
                <a:latin typeface="Optima" charset="0"/>
                <a:ea typeface="ＭＳ Ｐゴシック" charset="0"/>
              </a:defRPr>
            </a:lvl4pPr>
            <a:lvl5pPr marL="2057400" indent="-228600">
              <a:defRPr sz="3600">
                <a:solidFill>
                  <a:schemeClr val="tx1"/>
                </a:solidFill>
                <a:latin typeface="Optima" charset="0"/>
                <a:ea typeface="ＭＳ Ｐゴシック" charset="0"/>
              </a:defRPr>
            </a:lvl5pPr>
            <a:lvl6pPr marL="2514600" indent="-228600" eaLnBrk="0" fontAlgn="base" hangingPunct="0">
              <a:spcBef>
                <a:spcPct val="0"/>
              </a:spcBef>
              <a:spcAft>
                <a:spcPct val="0"/>
              </a:spcAft>
              <a:defRPr sz="3600">
                <a:solidFill>
                  <a:schemeClr val="tx1"/>
                </a:solidFill>
                <a:latin typeface="Optima" charset="0"/>
                <a:ea typeface="ＭＳ Ｐゴシック" charset="0"/>
              </a:defRPr>
            </a:lvl6pPr>
            <a:lvl7pPr marL="2971800" indent="-228600" eaLnBrk="0" fontAlgn="base" hangingPunct="0">
              <a:spcBef>
                <a:spcPct val="0"/>
              </a:spcBef>
              <a:spcAft>
                <a:spcPct val="0"/>
              </a:spcAft>
              <a:defRPr sz="3600">
                <a:solidFill>
                  <a:schemeClr val="tx1"/>
                </a:solidFill>
                <a:latin typeface="Optima" charset="0"/>
                <a:ea typeface="ＭＳ Ｐゴシック" charset="0"/>
              </a:defRPr>
            </a:lvl7pPr>
            <a:lvl8pPr marL="3429000" indent="-228600" eaLnBrk="0" fontAlgn="base" hangingPunct="0">
              <a:spcBef>
                <a:spcPct val="0"/>
              </a:spcBef>
              <a:spcAft>
                <a:spcPct val="0"/>
              </a:spcAft>
              <a:defRPr sz="3600">
                <a:solidFill>
                  <a:schemeClr val="tx1"/>
                </a:solidFill>
                <a:latin typeface="Optima" charset="0"/>
                <a:ea typeface="ＭＳ Ｐゴシック" charset="0"/>
              </a:defRPr>
            </a:lvl8pPr>
            <a:lvl9pPr marL="3886200" indent="-228600" eaLnBrk="0" fontAlgn="base" hangingPunct="0">
              <a:spcBef>
                <a:spcPct val="0"/>
              </a:spcBef>
              <a:spcAft>
                <a:spcPct val="0"/>
              </a:spcAft>
              <a:defRPr sz="3600">
                <a:solidFill>
                  <a:schemeClr val="tx1"/>
                </a:solidFill>
                <a:latin typeface="Optima" charset="0"/>
                <a:ea typeface="ＭＳ Ｐゴシック" charset="0"/>
              </a:defRPr>
            </a:lvl9pPr>
          </a:lstStyle>
          <a:p>
            <a:fld id="{9751BAE9-9642-8E46-8451-BA18FE017573}" type="slidenum">
              <a:rPr lang="en-US" sz="1200">
                <a:latin typeface="Arial" charset="0"/>
              </a:rPr>
              <a:pPr/>
              <a:t>11</a:t>
            </a:fld>
            <a:endParaRPr lang="en-US" sz="1200">
              <a:latin typeface="Arial" charset="0"/>
            </a:endParaRPr>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8915" name="Rectangle 3"/>
          <p:cNvSpPr>
            <a:spLocks noGrp="1" noChangeArrowheads="1"/>
          </p:cNvSpPr>
          <p:nvPr>
            <p:ph type="body" idx="1"/>
          </p:nvPr>
        </p:nvSpPr>
        <p:spPr>
          <a:noFill/>
        </p:spPr>
        <p:txBody>
          <a:bodyPr/>
          <a:lstStyle/>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r>
              <a:rPr lang="en-US" sz="1400" dirty="0"/>
              <a:t>Let</a:t>
            </a:r>
            <a:r>
              <a:rPr lang="ja-JP" altLang="en-US" sz="1400" dirty="0"/>
              <a:t>’</a:t>
            </a:r>
            <a:r>
              <a:rPr lang="en-US" altLang="ja-JP" sz="1400" dirty="0"/>
              <a:t>s see how empathetic these folks are [</a:t>
            </a:r>
            <a:r>
              <a:rPr lang="en-US" altLang="ja-JP" sz="1400" dirty="0" err="1"/>
              <a:t>Buh</a:t>
            </a:r>
            <a:r>
              <a:rPr lang="en-US" altLang="ja-JP" sz="1400" dirty="0"/>
              <a:t>-bye]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lvl1pPr>
              <a:defRPr sz="3600">
                <a:solidFill>
                  <a:schemeClr val="tx1"/>
                </a:solidFill>
                <a:latin typeface="Optima" charset="0"/>
                <a:ea typeface="ＭＳ Ｐゴシック" charset="0"/>
                <a:cs typeface="ＭＳ Ｐゴシック" charset="0"/>
              </a:defRPr>
            </a:lvl1pPr>
            <a:lvl2pPr marL="742950" indent="-285750">
              <a:defRPr sz="3600">
                <a:solidFill>
                  <a:schemeClr val="tx1"/>
                </a:solidFill>
                <a:latin typeface="Optima" charset="0"/>
                <a:ea typeface="ＭＳ Ｐゴシック" charset="0"/>
              </a:defRPr>
            </a:lvl2pPr>
            <a:lvl3pPr marL="1143000" indent="-228600">
              <a:defRPr sz="3600">
                <a:solidFill>
                  <a:schemeClr val="tx1"/>
                </a:solidFill>
                <a:latin typeface="Optima" charset="0"/>
                <a:ea typeface="ＭＳ Ｐゴシック" charset="0"/>
              </a:defRPr>
            </a:lvl3pPr>
            <a:lvl4pPr marL="1600200" indent="-228600">
              <a:defRPr sz="3600">
                <a:solidFill>
                  <a:schemeClr val="tx1"/>
                </a:solidFill>
                <a:latin typeface="Optima" charset="0"/>
                <a:ea typeface="ＭＳ Ｐゴシック" charset="0"/>
              </a:defRPr>
            </a:lvl4pPr>
            <a:lvl5pPr marL="2057400" indent="-228600">
              <a:defRPr sz="3600">
                <a:solidFill>
                  <a:schemeClr val="tx1"/>
                </a:solidFill>
                <a:latin typeface="Optima" charset="0"/>
                <a:ea typeface="ＭＳ Ｐゴシック" charset="0"/>
              </a:defRPr>
            </a:lvl5pPr>
            <a:lvl6pPr marL="2514600" indent="-228600" eaLnBrk="0" fontAlgn="base" hangingPunct="0">
              <a:spcBef>
                <a:spcPct val="0"/>
              </a:spcBef>
              <a:spcAft>
                <a:spcPct val="0"/>
              </a:spcAft>
              <a:defRPr sz="3600">
                <a:solidFill>
                  <a:schemeClr val="tx1"/>
                </a:solidFill>
                <a:latin typeface="Optima" charset="0"/>
                <a:ea typeface="ＭＳ Ｐゴシック" charset="0"/>
              </a:defRPr>
            </a:lvl6pPr>
            <a:lvl7pPr marL="2971800" indent="-228600" eaLnBrk="0" fontAlgn="base" hangingPunct="0">
              <a:spcBef>
                <a:spcPct val="0"/>
              </a:spcBef>
              <a:spcAft>
                <a:spcPct val="0"/>
              </a:spcAft>
              <a:defRPr sz="3600">
                <a:solidFill>
                  <a:schemeClr val="tx1"/>
                </a:solidFill>
                <a:latin typeface="Optima" charset="0"/>
                <a:ea typeface="ＭＳ Ｐゴシック" charset="0"/>
              </a:defRPr>
            </a:lvl7pPr>
            <a:lvl8pPr marL="3429000" indent="-228600" eaLnBrk="0" fontAlgn="base" hangingPunct="0">
              <a:spcBef>
                <a:spcPct val="0"/>
              </a:spcBef>
              <a:spcAft>
                <a:spcPct val="0"/>
              </a:spcAft>
              <a:defRPr sz="3600">
                <a:solidFill>
                  <a:schemeClr val="tx1"/>
                </a:solidFill>
                <a:latin typeface="Optima" charset="0"/>
                <a:ea typeface="ＭＳ Ｐゴシック" charset="0"/>
              </a:defRPr>
            </a:lvl8pPr>
            <a:lvl9pPr marL="3886200" indent="-228600" eaLnBrk="0" fontAlgn="base" hangingPunct="0">
              <a:spcBef>
                <a:spcPct val="0"/>
              </a:spcBef>
              <a:spcAft>
                <a:spcPct val="0"/>
              </a:spcAft>
              <a:defRPr sz="3600">
                <a:solidFill>
                  <a:schemeClr val="tx1"/>
                </a:solidFill>
                <a:latin typeface="Optima" charset="0"/>
                <a:ea typeface="ＭＳ Ｐゴシック" charset="0"/>
              </a:defRPr>
            </a:lvl9pPr>
          </a:lstStyle>
          <a:p>
            <a:fld id="{46CADF37-389B-7646-87F9-48A538D44F29}" type="slidenum">
              <a:rPr lang="en-US" sz="1200">
                <a:latin typeface="Arial" charset="0"/>
              </a:rPr>
              <a:pPr/>
              <a:t>12</a:t>
            </a:fld>
            <a:endParaRPr lang="en-US" sz="1200">
              <a:latin typeface="Arial" charset="0"/>
            </a:endParaRPr>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0963" name="Rectangle 3"/>
          <p:cNvSpPr>
            <a:spLocks noGrp="1" noChangeArrowheads="1"/>
          </p:cNvSpPr>
          <p:nvPr>
            <p:ph type="body" idx="1"/>
          </p:nvPr>
        </p:nvSpPr>
        <p:spPr>
          <a:noFill/>
        </p:spPr>
        <p:txBody>
          <a:bodyPr/>
          <a:lstStyle/>
          <a:p>
            <a:pPr eaLnBrk="1" hangingPunct="1">
              <a:buFontTx/>
              <a:buChar char="•"/>
            </a:pPr>
            <a:r>
              <a:rPr lang="en-US"/>
              <a:t>First of all I want to maintain the kind of relationship that allows me to deal effectively with disagreement.  Explain concept of emotional bank accounts.  When there are a lot of deposits, we can ride through dissention just fine because we give each other the benefit of the doubt.</a:t>
            </a:r>
          </a:p>
          <a:p>
            <a:pPr eaLnBrk="1" hangingPunct="1">
              <a:buFontTx/>
              <a:buChar char="•"/>
            </a:pPr>
            <a:r>
              <a:rPr lang="en-US"/>
              <a:t>Corrie Ten-Boom - I distinctly remember forgetting that. Have you ever been so angry that you felt that you just had to demonstrate just how angry you were - even when you know that nothing productive can come from the display of anger.  Good communicators can deal with their emotion internally and work on relationship not retribution.  Story of Ledfords.</a:t>
            </a:r>
          </a:p>
          <a:p>
            <a:pPr eaLnBrk="1" hangingPunct="1">
              <a:buFontTx/>
              <a:buChar char="•"/>
            </a:pPr>
            <a:r>
              <a:rPr lang="en-US"/>
              <a:t>Once a rift has occurred don</a:t>
            </a:r>
            <a:r>
              <a:rPr lang="ja-JP" altLang="en-US"/>
              <a:t>’</a:t>
            </a:r>
            <a:r>
              <a:rPr lang="en-US" altLang="ja-JP"/>
              <a:t>t let it linger.  What does fester mean? Right it gets worse and worse.  Seek to resolve the matter quickly so that it doesn</a:t>
            </a:r>
            <a:r>
              <a:rPr lang="ja-JP" altLang="en-US"/>
              <a:t>’</a:t>
            </a:r>
            <a:r>
              <a:rPr lang="en-US" altLang="ja-JP"/>
              <a:t>t fester.</a:t>
            </a:r>
          </a:p>
          <a:p>
            <a:pPr eaLnBrk="1" hangingPunct="1"/>
            <a:endParaRPr lang="en-US"/>
          </a:p>
          <a:p>
            <a:pPr eaLnBrk="1" hangingPunct="1">
              <a:buFontTx/>
              <a:buChar char="•"/>
            </a:pPr>
            <a:r>
              <a:rPr lang="en-US"/>
              <a:t>Sometimes the most loving thing can be holding people accountable and pushing them to be their best. Those of you with teenagers know that and sometimes it</a:t>
            </a:r>
            <a:r>
              <a:rPr lang="ja-JP" altLang="en-US"/>
              <a:t>’</a:t>
            </a:r>
            <a:r>
              <a:rPr lang="en-US" altLang="ja-JP"/>
              <a:t>s true with adults as well. Kind of a tough love. [Men of Honor]</a:t>
            </a:r>
          </a:p>
          <a:p>
            <a:pPr eaLnBrk="1" hangingPunct="1">
              <a:buFontTx/>
              <a:buChar char="•"/>
            </a:pPr>
            <a:r>
              <a:rPr lang="en-US"/>
              <a:t>Managing interpersonal relationships can be challenging, people are complicated - but it</a:t>
            </a:r>
            <a:r>
              <a:rPr lang="ja-JP" altLang="en-US"/>
              <a:t>’</a:t>
            </a:r>
            <a:r>
              <a:rPr lang="en-US" altLang="ja-JP"/>
              <a:t>s those relationships both at work and personal that can make life so rewarding. Using these tools I wish you the best in managing your interpersonal relationships.</a:t>
            </a:r>
            <a:r>
              <a:rPr lang="en-US" altLang="ja-JP" sz="1400"/>
              <a:t>  </a:t>
            </a:r>
            <a:endParaRPr lang="en-US"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6E93CC1-0D8F-C843-A454-348223EE8C7A}" type="slidenum">
              <a:rPr lang="en-US" sz="1200">
                <a:solidFill>
                  <a:srgbClr val="000000"/>
                </a:solidFill>
              </a:rPr>
              <a:pPr/>
              <a:t>13</a:t>
            </a:fld>
            <a:endParaRPr lang="en-US" sz="1200">
              <a:solidFill>
                <a:srgbClr val="000000"/>
              </a:solidFill>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7AAA01-283D-CD47-BD96-92C8070B5071}" type="slidenum">
              <a:rPr lang="en-US" sz="1200">
                <a:solidFill>
                  <a:srgbClr val="000000"/>
                </a:solidFill>
              </a:rPr>
              <a:pPr/>
              <a:t>14</a:t>
            </a:fld>
            <a:endParaRPr lang="en-US" sz="1200">
              <a:solidFill>
                <a:srgbClr val="000000"/>
              </a:solidFill>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E0CC3A-E2F6-DD4F-B2C7-24A725840DE9}" type="slidenum">
              <a:rPr lang="en-US" sz="1200">
                <a:solidFill>
                  <a:srgbClr val="000000"/>
                </a:solidFill>
              </a:rPr>
              <a:pPr/>
              <a:t>15</a:t>
            </a:fld>
            <a:endParaRPr lang="en-US" sz="1200">
              <a:solidFill>
                <a:srgbClr val="000000"/>
              </a:solidFill>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DD4FFF4-9D33-614A-85F2-500BEB1990DE}" type="slidenum">
              <a:rPr lang="en-US" sz="1200">
                <a:solidFill>
                  <a:srgbClr val="000000"/>
                </a:solidFill>
              </a:rPr>
              <a:pPr/>
              <a:t>16</a:t>
            </a:fld>
            <a:endParaRPr lang="en-US" sz="1200">
              <a:solidFill>
                <a:srgbClr val="000000"/>
              </a:solidFill>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D4D388-E5E0-C64D-AAA1-195BAEA4713D}" type="slidenum">
              <a:rPr lang="en-US" sz="1200">
                <a:solidFill>
                  <a:srgbClr val="000000"/>
                </a:solidFill>
              </a:rPr>
              <a:pPr/>
              <a:t>17</a:t>
            </a:fld>
            <a:endParaRPr lang="en-US" sz="1200">
              <a:solidFill>
                <a:srgbClr val="000000"/>
              </a:solidFill>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D4D388-E5E0-C64D-AAA1-195BAEA4713D}" type="slidenum">
              <a:rPr lang="en-US" sz="1200">
                <a:solidFill>
                  <a:srgbClr val="000000"/>
                </a:solidFill>
              </a:rPr>
              <a:pPr/>
              <a:t>18</a:t>
            </a:fld>
            <a:endParaRPr lang="en-US" sz="1200">
              <a:solidFill>
                <a:srgbClr val="000000"/>
              </a:solidFill>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79B9C3-B792-944A-8670-F868265E3672}" type="slidenum">
              <a:rPr lang="en-US" sz="1200">
                <a:solidFill>
                  <a:srgbClr val="000000"/>
                </a:solidFill>
              </a:rPr>
              <a:pPr/>
              <a:t>19</a:t>
            </a:fld>
            <a:endParaRPr lang="en-US" sz="1200">
              <a:solidFill>
                <a:srgbClr val="000000"/>
              </a:solidFill>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3600">
                <a:solidFill>
                  <a:schemeClr val="tx1"/>
                </a:solidFill>
                <a:latin typeface="Optima" charset="0"/>
                <a:ea typeface="ＭＳ Ｐゴシック" charset="0"/>
                <a:cs typeface="ＭＳ Ｐゴシック" charset="0"/>
              </a:defRPr>
            </a:lvl1pPr>
            <a:lvl2pPr marL="742950" indent="-285750">
              <a:defRPr sz="3600">
                <a:solidFill>
                  <a:schemeClr val="tx1"/>
                </a:solidFill>
                <a:latin typeface="Optima" charset="0"/>
                <a:ea typeface="ＭＳ Ｐゴシック" charset="0"/>
              </a:defRPr>
            </a:lvl2pPr>
            <a:lvl3pPr marL="1143000" indent="-228600">
              <a:defRPr sz="3600">
                <a:solidFill>
                  <a:schemeClr val="tx1"/>
                </a:solidFill>
                <a:latin typeface="Optima" charset="0"/>
                <a:ea typeface="ＭＳ Ｐゴシック" charset="0"/>
              </a:defRPr>
            </a:lvl3pPr>
            <a:lvl4pPr marL="1600200" indent="-228600">
              <a:defRPr sz="3600">
                <a:solidFill>
                  <a:schemeClr val="tx1"/>
                </a:solidFill>
                <a:latin typeface="Optima" charset="0"/>
                <a:ea typeface="ＭＳ Ｐゴシック" charset="0"/>
              </a:defRPr>
            </a:lvl4pPr>
            <a:lvl5pPr marL="2057400" indent="-228600">
              <a:defRPr sz="3600">
                <a:solidFill>
                  <a:schemeClr val="tx1"/>
                </a:solidFill>
                <a:latin typeface="Optima" charset="0"/>
                <a:ea typeface="ＭＳ Ｐゴシック" charset="0"/>
              </a:defRPr>
            </a:lvl5pPr>
            <a:lvl6pPr marL="2514600" indent="-228600" eaLnBrk="0" fontAlgn="base" hangingPunct="0">
              <a:spcBef>
                <a:spcPct val="0"/>
              </a:spcBef>
              <a:spcAft>
                <a:spcPct val="0"/>
              </a:spcAft>
              <a:defRPr sz="3600">
                <a:solidFill>
                  <a:schemeClr val="tx1"/>
                </a:solidFill>
                <a:latin typeface="Optima" charset="0"/>
                <a:ea typeface="ＭＳ Ｐゴシック" charset="0"/>
              </a:defRPr>
            </a:lvl6pPr>
            <a:lvl7pPr marL="2971800" indent="-228600" eaLnBrk="0" fontAlgn="base" hangingPunct="0">
              <a:spcBef>
                <a:spcPct val="0"/>
              </a:spcBef>
              <a:spcAft>
                <a:spcPct val="0"/>
              </a:spcAft>
              <a:defRPr sz="3600">
                <a:solidFill>
                  <a:schemeClr val="tx1"/>
                </a:solidFill>
                <a:latin typeface="Optima" charset="0"/>
                <a:ea typeface="ＭＳ Ｐゴシック" charset="0"/>
              </a:defRPr>
            </a:lvl7pPr>
            <a:lvl8pPr marL="3429000" indent="-228600" eaLnBrk="0" fontAlgn="base" hangingPunct="0">
              <a:spcBef>
                <a:spcPct val="0"/>
              </a:spcBef>
              <a:spcAft>
                <a:spcPct val="0"/>
              </a:spcAft>
              <a:defRPr sz="3600">
                <a:solidFill>
                  <a:schemeClr val="tx1"/>
                </a:solidFill>
                <a:latin typeface="Optima" charset="0"/>
                <a:ea typeface="ＭＳ Ｐゴシック" charset="0"/>
              </a:defRPr>
            </a:lvl8pPr>
            <a:lvl9pPr marL="3886200" indent="-228600" eaLnBrk="0" fontAlgn="base" hangingPunct="0">
              <a:spcBef>
                <a:spcPct val="0"/>
              </a:spcBef>
              <a:spcAft>
                <a:spcPct val="0"/>
              </a:spcAft>
              <a:defRPr sz="3600">
                <a:solidFill>
                  <a:schemeClr val="tx1"/>
                </a:solidFill>
                <a:latin typeface="Optima" charset="0"/>
                <a:ea typeface="ＭＳ Ｐゴシック" charset="0"/>
              </a:defRPr>
            </a:lvl9pPr>
          </a:lstStyle>
          <a:p>
            <a:fld id="{687B28E1-1ADA-794D-AF82-413C8656F2B4}" type="slidenum">
              <a:rPr lang="en-US" sz="1200">
                <a:latin typeface="Arial" charset="0"/>
              </a:rPr>
              <a:pPr/>
              <a:t>2</a:t>
            </a:fld>
            <a:endParaRPr lang="en-US" sz="1200">
              <a:latin typeface="Arial" charset="0"/>
            </a:endParaRPr>
          </a:p>
        </p:txBody>
      </p:sp>
      <p:sp>
        <p:nvSpPr>
          <p:cNvPr id="8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483" name="Rectangle 3"/>
          <p:cNvSpPr>
            <a:spLocks noGrp="1" noChangeArrowheads="1"/>
          </p:cNvSpPr>
          <p:nvPr>
            <p:ph type="body" idx="1"/>
          </p:nvPr>
        </p:nvSpPr>
        <p:spPr>
          <a:noFill/>
        </p:spPr>
        <p:txBody>
          <a:bodyPr/>
          <a:lstStyle/>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r>
              <a:rPr lang="en-US" sz="1400"/>
              <a:t>EQ article - stress that unlike IQ the good news of EQ is that it can be learned.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09DBB6-16AD-E74E-AFA3-2C8622F83D47}" type="slidenum">
              <a:rPr lang="en-US" sz="1200">
                <a:solidFill>
                  <a:srgbClr val="000000"/>
                </a:solidFill>
              </a:rPr>
              <a:pPr/>
              <a:t>20</a:t>
            </a:fld>
            <a:endParaRPr lang="en-US" sz="1200">
              <a:solidFill>
                <a:srgbClr val="000000"/>
              </a:solidFill>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09DBB6-16AD-E74E-AFA3-2C8622F83D47}" type="slidenum">
              <a:rPr lang="en-US" sz="1200">
                <a:solidFill>
                  <a:srgbClr val="000000"/>
                </a:solidFill>
              </a:rPr>
              <a:pPr/>
              <a:t>21</a:t>
            </a:fld>
            <a:endParaRPr lang="en-US" sz="1200">
              <a:solidFill>
                <a:srgbClr val="000000"/>
              </a:solidFill>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09DBB6-16AD-E74E-AFA3-2C8622F83D47}" type="slidenum">
              <a:rPr lang="en-US" sz="1200">
                <a:solidFill>
                  <a:srgbClr val="000000"/>
                </a:solidFill>
              </a:rPr>
              <a:pPr/>
              <a:t>22</a:t>
            </a:fld>
            <a:endParaRPr lang="en-US" sz="1200">
              <a:solidFill>
                <a:srgbClr val="000000"/>
              </a:solidFill>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080DCFC-D570-D642-B7CA-1AB28B3B3CE4}" type="slidenum">
              <a:rPr lang="en-US" sz="1200">
                <a:solidFill>
                  <a:srgbClr val="000000"/>
                </a:solidFill>
              </a:rPr>
              <a:pPr/>
              <a:t>23</a:t>
            </a:fld>
            <a:endParaRPr lang="en-US" sz="1200">
              <a:solidFill>
                <a:srgbClr val="000000"/>
              </a:solidFill>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23258B-9687-FE49-830B-F802A383B2EB}" type="slidenum">
              <a:rPr lang="en-US" sz="1200">
                <a:solidFill>
                  <a:srgbClr val="000000"/>
                </a:solidFill>
              </a:rPr>
              <a:pPr/>
              <a:t>24</a:t>
            </a:fld>
            <a:endParaRPr lang="en-US" sz="1200">
              <a:solidFill>
                <a:srgbClr val="000000"/>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BD6648-7426-1649-9A87-FE76DFF465C1}" type="slidenum">
              <a:rPr lang="en-US" sz="1200">
                <a:solidFill>
                  <a:srgbClr val="000000"/>
                </a:solidFill>
              </a:rPr>
              <a:pPr/>
              <a:t>25</a:t>
            </a:fld>
            <a:endParaRPr lang="en-US" sz="1200">
              <a:solidFill>
                <a:srgbClr val="000000"/>
              </a:solidFill>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BD6648-7426-1649-9A87-FE76DFF465C1}" type="slidenum">
              <a:rPr lang="en-US" sz="1200">
                <a:solidFill>
                  <a:srgbClr val="000000"/>
                </a:solidFill>
              </a:rPr>
              <a:pPr/>
              <a:t>26</a:t>
            </a:fld>
            <a:endParaRPr lang="en-US" sz="1200">
              <a:solidFill>
                <a:srgbClr val="000000"/>
              </a:solidFill>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BD6648-7426-1649-9A87-FE76DFF465C1}" type="slidenum">
              <a:rPr lang="en-US" sz="1200">
                <a:solidFill>
                  <a:srgbClr val="000000"/>
                </a:solidFill>
              </a:rPr>
              <a:pPr/>
              <a:t>27</a:t>
            </a:fld>
            <a:endParaRPr lang="en-US" sz="1200">
              <a:solidFill>
                <a:srgbClr val="000000"/>
              </a:solidFill>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D33C9AC-F654-7F48-8FDB-B384C011FB8E}" type="slidenum">
              <a:rPr lang="en-US" sz="1200">
                <a:solidFill>
                  <a:srgbClr val="000000"/>
                </a:solidFill>
              </a:rPr>
              <a:pPr/>
              <a:t>28</a:t>
            </a:fld>
            <a:endParaRPr lang="en-US" sz="1200">
              <a:solidFill>
                <a:srgbClr val="000000"/>
              </a:solidFill>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E23B72B-3368-6D48-B992-8BF69985C76F}" type="slidenum">
              <a:rPr lang="en-US" sz="1200">
                <a:solidFill>
                  <a:srgbClr val="000000"/>
                </a:solidFill>
              </a:rPr>
              <a:pPr/>
              <a:t>29</a:t>
            </a:fld>
            <a:endParaRPr lang="en-US" sz="1200">
              <a:solidFill>
                <a:srgbClr val="000000"/>
              </a:solidFill>
            </a:endParaRPr>
          </a:p>
        </p:txBody>
      </p:sp>
      <p:sp>
        <p:nvSpPr>
          <p:cNvPr id="190466" name="Rectangle 2"/>
          <p:cNvSpPr>
            <a:spLocks noGrp="1" noRot="1" noChangeAspect="1" noChangeArrowheads="1"/>
          </p:cNvSpPr>
          <p:nvPr>
            <p:ph type="sldImg"/>
          </p:nvPr>
        </p:nvSpPr>
        <p:spPr>
          <a:solidFill>
            <a:srgbClr val="FFFFFF"/>
          </a:solidFill>
          <a:ln/>
        </p:spPr>
      </p:sp>
      <p:sp>
        <p:nvSpPr>
          <p:cNvPr id="1904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A01CB05B-3103-7F4E-B836-EB48D07E12C8}" type="slidenum">
              <a:rPr lang="en-US" sz="1200"/>
              <a:pPr/>
              <a:t>3</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E23B72B-3368-6D48-B992-8BF69985C76F}" type="slidenum">
              <a:rPr lang="en-US" sz="1200"/>
              <a:pPr/>
              <a:t>4</a:t>
            </a:fld>
            <a:endParaRPr lang="en-US" sz="1200"/>
          </a:p>
        </p:txBody>
      </p:sp>
      <p:sp>
        <p:nvSpPr>
          <p:cNvPr id="190466" name="Rectangle 2"/>
          <p:cNvSpPr>
            <a:spLocks noGrp="1" noRot="1" noChangeAspect="1" noChangeArrowheads="1"/>
          </p:cNvSpPr>
          <p:nvPr>
            <p:ph type="sldImg"/>
          </p:nvPr>
        </p:nvSpPr>
        <p:spPr>
          <a:solidFill>
            <a:srgbClr val="FFFFFF"/>
          </a:solidFill>
          <a:ln/>
        </p:spPr>
      </p:sp>
      <p:sp>
        <p:nvSpPr>
          <p:cNvPr id="1904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4BEDA98-46DC-504E-B6C0-071089F85231}" type="slidenum">
              <a:rPr lang="en-US" sz="1200"/>
              <a:pPr/>
              <a:t>5</a:t>
            </a:fld>
            <a:endParaRPr 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3600">
                <a:solidFill>
                  <a:schemeClr val="tx1"/>
                </a:solidFill>
                <a:latin typeface="Optima" charset="0"/>
                <a:ea typeface="ＭＳ Ｐゴシック" charset="0"/>
                <a:cs typeface="ＭＳ Ｐゴシック" charset="0"/>
              </a:defRPr>
            </a:lvl1pPr>
            <a:lvl2pPr marL="742950" indent="-285750">
              <a:defRPr sz="3600">
                <a:solidFill>
                  <a:schemeClr val="tx1"/>
                </a:solidFill>
                <a:latin typeface="Optima" charset="0"/>
                <a:ea typeface="ＭＳ Ｐゴシック" charset="0"/>
              </a:defRPr>
            </a:lvl2pPr>
            <a:lvl3pPr marL="1143000" indent="-228600">
              <a:defRPr sz="3600">
                <a:solidFill>
                  <a:schemeClr val="tx1"/>
                </a:solidFill>
                <a:latin typeface="Optima" charset="0"/>
                <a:ea typeface="ＭＳ Ｐゴシック" charset="0"/>
              </a:defRPr>
            </a:lvl3pPr>
            <a:lvl4pPr marL="1600200" indent="-228600">
              <a:defRPr sz="3600">
                <a:solidFill>
                  <a:schemeClr val="tx1"/>
                </a:solidFill>
                <a:latin typeface="Optima" charset="0"/>
                <a:ea typeface="ＭＳ Ｐゴシック" charset="0"/>
              </a:defRPr>
            </a:lvl4pPr>
            <a:lvl5pPr marL="2057400" indent="-228600">
              <a:defRPr sz="3600">
                <a:solidFill>
                  <a:schemeClr val="tx1"/>
                </a:solidFill>
                <a:latin typeface="Optima" charset="0"/>
                <a:ea typeface="ＭＳ Ｐゴシック" charset="0"/>
              </a:defRPr>
            </a:lvl5pPr>
            <a:lvl6pPr marL="2514600" indent="-228600" eaLnBrk="0" fontAlgn="base" hangingPunct="0">
              <a:spcBef>
                <a:spcPct val="0"/>
              </a:spcBef>
              <a:spcAft>
                <a:spcPct val="0"/>
              </a:spcAft>
              <a:defRPr sz="3600">
                <a:solidFill>
                  <a:schemeClr val="tx1"/>
                </a:solidFill>
                <a:latin typeface="Optima" charset="0"/>
                <a:ea typeface="ＭＳ Ｐゴシック" charset="0"/>
              </a:defRPr>
            </a:lvl6pPr>
            <a:lvl7pPr marL="2971800" indent="-228600" eaLnBrk="0" fontAlgn="base" hangingPunct="0">
              <a:spcBef>
                <a:spcPct val="0"/>
              </a:spcBef>
              <a:spcAft>
                <a:spcPct val="0"/>
              </a:spcAft>
              <a:defRPr sz="3600">
                <a:solidFill>
                  <a:schemeClr val="tx1"/>
                </a:solidFill>
                <a:latin typeface="Optima" charset="0"/>
                <a:ea typeface="ＭＳ Ｐゴシック" charset="0"/>
              </a:defRPr>
            </a:lvl7pPr>
            <a:lvl8pPr marL="3429000" indent="-228600" eaLnBrk="0" fontAlgn="base" hangingPunct="0">
              <a:spcBef>
                <a:spcPct val="0"/>
              </a:spcBef>
              <a:spcAft>
                <a:spcPct val="0"/>
              </a:spcAft>
              <a:defRPr sz="3600">
                <a:solidFill>
                  <a:schemeClr val="tx1"/>
                </a:solidFill>
                <a:latin typeface="Optima" charset="0"/>
                <a:ea typeface="ＭＳ Ｐゴシック" charset="0"/>
              </a:defRPr>
            </a:lvl8pPr>
            <a:lvl9pPr marL="3886200" indent="-228600" eaLnBrk="0" fontAlgn="base" hangingPunct="0">
              <a:spcBef>
                <a:spcPct val="0"/>
              </a:spcBef>
              <a:spcAft>
                <a:spcPct val="0"/>
              </a:spcAft>
              <a:defRPr sz="3600">
                <a:solidFill>
                  <a:schemeClr val="tx1"/>
                </a:solidFill>
                <a:latin typeface="Optima" charset="0"/>
                <a:ea typeface="ＭＳ Ｐゴシック" charset="0"/>
              </a:defRPr>
            </a:lvl9pPr>
          </a:lstStyle>
          <a:p>
            <a:fld id="{963028CF-8279-394F-ABAF-C49BE5774161}" type="slidenum">
              <a:rPr lang="en-US" sz="1200">
                <a:solidFill>
                  <a:srgbClr val="000000"/>
                </a:solidFill>
                <a:latin typeface="Arial" charset="0"/>
              </a:rPr>
              <a:pPr/>
              <a:t>6</a:t>
            </a:fld>
            <a:endParaRPr lang="en-US" sz="1200">
              <a:solidFill>
                <a:srgbClr val="000000"/>
              </a:solidFill>
              <a:latin typeface="Arial" charset="0"/>
            </a:endParaRPr>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723" name="Rectangle 3"/>
          <p:cNvSpPr>
            <a:spLocks noGrp="1" noChangeArrowheads="1"/>
          </p:cNvSpPr>
          <p:nvPr>
            <p:ph type="body" idx="1"/>
          </p:nvPr>
        </p:nvSpPr>
        <p:spPr>
          <a:noFill/>
        </p:spPr>
        <p:txBody>
          <a:bodyPr/>
          <a:lstStyle/>
          <a:p>
            <a:pPr eaLnBrk="1" hangingPunct="1">
              <a:buFontTx/>
              <a:buChar char="•"/>
            </a:pPr>
            <a:r>
              <a:rPr lang="en-US" dirty="0"/>
              <a:t>Intentional Verbals - choose words to build relationships		[Kerry - bus duty - absolutely]		[FQ letter]</a:t>
            </a:r>
          </a:p>
          <a:p>
            <a:pPr eaLnBrk="1" hangingPunct="1"/>
            <a:r>
              <a:rPr lang="en-US" dirty="0"/>
              <a:t>	I</a:t>
            </a:r>
            <a:r>
              <a:rPr lang="ja-JP" altLang="en-US" dirty="0"/>
              <a:t>’</a:t>
            </a:r>
            <a:r>
              <a:rPr lang="en-US" altLang="ja-JP" dirty="0"/>
              <a:t>d be happy to		</a:t>
            </a:r>
            <a:r>
              <a:rPr lang="en-US" altLang="ja-JP" i="1" dirty="0"/>
              <a:t>I</a:t>
            </a:r>
            <a:r>
              <a:rPr lang="ja-JP" altLang="en-US" i="1" dirty="0"/>
              <a:t>’</a:t>
            </a:r>
            <a:r>
              <a:rPr lang="en-US" altLang="ja-JP" i="1" dirty="0" err="1"/>
              <a:t>ll</a:t>
            </a:r>
            <a:r>
              <a:rPr lang="en-US" altLang="ja-JP" i="1" dirty="0"/>
              <a:t> check on that personally</a:t>
            </a:r>
          </a:p>
          <a:p>
            <a:pPr eaLnBrk="1" hangingPunct="1">
              <a:buFontTx/>
              <a:buChar char="•"/>
            </a:pPr>
            <a:r>
              <a:rPr lang="en-US" i="1" dirty="0"/>
              <a:t>Don</a:t>
            </a:r>
            <a:r>
              <a:rPr lang="ja-JP" altLang="en-US" i="1" dirty="0"/>
              <a:t>’</a:t>
            </a:r>
            <a:r>
              <a:rPr lang="en-US" altLang="ja-JP" i="1" dirty="0"/>
              <a:t>t be surprised that if you start using R building words your people will, too. - More caught than taught.</a:t>
            </a:r>
          </a:p>
          <a:p>
            <a:pPr eaLnBrk="1" hangingPunct="1"/>
            <a:r>
              <a:rPr lang="en-US" i="1" dirty="0"/>
              <a:t>	We speak what we hear. Movie examples: Go ahead.. I want the truth…	I</a:t>
            </a:r>
            <a:r>
              <a:rPr lang="ja-JP" altLang="en-US" i="1" dirty="0"/>
              <a:t>’</a:t>
            </a:r>
            <a:r>
              <a:rPr lang="en-US" altLang="ja-JP" i="1" dirty="0" err="1"/>
              <a:t>ll</a:t>
            </a:r>
            <a:r>
              <a:rPr lang="en-US" altLang="ja-JP" i="1" dirty="0"/>
              <a:t>…		[Son and trash]</a:t>
            </a:r>
          </a:p>
          <a:p>
            <a:pPr eaLnBrk="1" hangingPunct="1">
              <a:buFontTx/>
              <a:buChar char="•"/>
            </a:pPr>
            <a:r>
              <a:rPr lang="en-US" i="1" dirty="0"/>
              <a:t>Intentional Non-verbals - look and sound the way you intend to look and sound (James Bond) 	</a:t>
            </a:r>
          </a:p>
          <a:p>
            <a:pPr eaLnBrk="1" hangingPunct="1"/>
            <a:r>
              <a:rPr lang="en-US" i="1" dirty="0"/>
              <a:t>	Body language, posture, facial expression, voice tone, eye contact</a:t>
            </a:r>
          </a:p>
          <a:p>
            <a:pPr eaLnBrk="1" hangingPunct="1">
              <a:buFontTx/>
              <a:buChar char="•"/>
            </a:pPr>
            <a:r>
              <a:rPr lang="en-US" i="1" dirty="0"/>
              <a:t>Unintentional Verbals - have you ever said something and the minute you said it…	Don</a:t>
            </a:r>
            <a:r>
              <a:rPr lang="ja-JP" altLang="en-US" i="1" dirty="0"/>
              <a:t>’</a:t>
            </a:r>
            <a:r>
              <a:rPr lang="en-US" altLang="ja-JP" i="1" dirty="0"/>
              <a:t>t engage in unedited speaking. </a:t>
            </a:r>
          </a:p>
          <a:p>
            <a:pPr eaLnBrk="1" hangingPunct="1"/>
            <a:r>
              <a:rPr lang="en-US" i="1" dirty="0"/>
              <a:t>	Profanity	</a:t>
            </a:r>
            <a:r>
              <a:rPr lang="en-US" i="1" dirty="0" err="1"/>
              <a:t>Freakin</a:t>
            </a:r>
            <a:r>
              <a:rPr lang="ja-JP" altLang="en-US" i="1" dirty="0"/>
              <a:t>’</a:t>
            </a:r>
            <a:r>
              <a:rPr lang="en-US" altLang="ja-JP" i="1" dirty="0"/>
              <a:t> 	Sucks	Double Negative - don</a:t>
            </a:r>
            <a:r>
              <a:rPr lang="ja-JP" altLang="en-US" i="1" dirty="0"/>
              <a:t>’</a:t>
            </a:r>
            <a:r>
              <a:rPr lang="en-US" altLang="ja-JP" i="1" dirty="0"/>
              <a:t>t have no, don</a:t>
            </a:r>
            <a:r>
              <a:rPr lang="ja-JP" altLang="en-US" i="1" dirty="0"/>
              <a:t>’</a:t>
            </a:r>
            <a:r>
              <a:rPr lang="en-US" altLang="ja-JP" i="1" dirty="0"/>
              <a:t>t mean nothing	Axe for Ask	Pacific for Specific 	Unless the copier has no money…	</a:t>
            </a:r>
            <a:r>
              <a:rPr lang="en-US" altLang="ja-JP" i="1" dirty="0" err="1"/>
              <a:t>Darlin</a:t>
            </a:r>
            <a:r>
              <a:rPr lang="ja-JP" altLang="en-US" i="1" dirty="0"/>
              <a:t>’</a:t>
            </a:r>
            <a:r>
              <a:rPr lang="en-US" altLang="ja-JP" i="1" dirty="0"/>
              <a:t>	Don</a:t>
            </a:r>
            <a:r>
              <a:rPr lang="ja-JP" altLang="en-US" i="1" dirty="0"/>
              <a:t>’</a:t>
            </a:r>
            <a:r>
              <a:rPr lang="en-US" altLang="ja-JP" i="1" dirty="0"/>
              <a:t>t air dirty laundry</a:t>
            </a:r>
          </a:p>
          <a:p>
            <a:pPr eaLnBrk="1" hangingPunct="1">
              <a:buFontTx/>
              <a:buChar char="•"/>
            </a:pPr>
            <a:r>
              <a:rPr lang="en-US" i="1" dirty="0"/>
              <a:t>Unintentional Non-verbals - body language 	Voice tone [Jodi]	</a:t>
            </a:r>
          </a:p>
          <a:p>
            <a:pPr eaLnBrk="1" hangingPunct="1">
              <a:buFontTx/>
              <a:buChar char="•"/>
            </a:pPr>
            <a:r>
              <a:rPr lang="en-US" i="1" dirty="0"/>
              <a:t>When the verbal and the non-verbal disagree what do people believe? Non-verbal every time.</a:t>
            </a:r>
          </a:p>
          <a:p>
            <a:pPr eaLnBrk="1" hangingPunct="1">
              <a:buFontTx/>
              <a:buChar char="•"/>
            </a:pPr>
            <a:r>
              <a:rPr lang="en-US" i="1" dirty="0"/>
              <a:t>I have a quick clip of someone who</a:t>
            </a:r>
            <a:r>
              <a:rPr lang="ja-JP" altLang="en-US" i="1" dirty="0"/>
              <a:t>’</a:t>
            </a:r>
            <a:r>
              <a:rPr lang="en-US" altLang="ja-JP" i="1" dirty="0"/>
              <a:t>s being very intentional. I think he knows exactly what he wants to say. [Jack - Few Good Men clip]</a:t>
            </a:r>
          </a:p>
          <a:p>
            <a:pPr eaLnBrk="1" hangingPunct="1"/>
            <a:endParaRPr lang="en-US" i="1" dirty="0"/>
          </a:p>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3600">
                <a:solidFill>
                  <a:schemeClr val="tx1"/>
                </a:solidFill>
                <a:latin typeface="Optima" charset="0"/>
                <a:ea typeface="ＭＳ Ｐゴシック" charset="0"/>
                <a:cs typeface="ＭＳ Ｐゴシック" charset="0"/>
              </a:defRPr>
            </a:lvl1pPr>
            <a:lvl2pPr marL="742950" indent="-285750">
              <a:defRPr sz="3600">
                <a:solidFill>
                  <a:schemeClr val="tx1"/>
                </a:solidFill>
                <a:latin typeface="Optima" charset="0"/>
                <a:ea typeface="ＭＳ Ｐゴシック" charset="0"/>
              </a:defRPr>
            </a:lvl2pPr>
            <a:lvl3pPr marL="1143000" indent="-228600">
              <a:defRPr sz="3600">
                <a:solidFill>
                  <a:schemeClr val="tx1"/>
                </a:solidFill>
                <a:latin typeface="Optima" charset="0"/>
                <a:ea typeface="ＭＳ Ｐゴシック" charset="0"/>
              </a:defRPr>
            </a:lvl3pPr>
            <a:lvl4pPr marL="1600200" indent="-228600">
              <a:defRPr sz="3600">
                <a:solidFill>
                  <a:schemeClr val="tx1"/>
                </a:solidFill>
                <a:latin typeface="Optima" charset="0"/>
                <a:ea typeface="ＭＳ Ｐゴシック" charset="0"/>
              </a:defRPr>
            </a:lvl4pPr>
            <a:lvl5pPr marL="2057400" indent="-228600">
              <a:defRPr sz="3600">
                <a:solidFill>
                  <a:schemeClr val="tx1"/>
                </a:solidFill>
                <a:latin typeface="Optima" charset="0"/>
                <a:ea typeface="ＭＳ Ｐゴシック" charset="0"/>
              </a:defRPr>
            </a:lvl5pPr>
            <a:lvl6pPr marL="2514600" indent="-228600" eaLnBrk="0" fontAlgn="base" hangingPunct="0">
              <a:spcBef>
                <a:spcPct val="0"/>
              </a:spcBef>
              <a:spcAft>
                <a:spcPct val="0"/>
              </a:spcAft>
              <a:defRPr sz="3600">
                <a:solidFill>
                  <a:schemeClr val="tx1"/>
                </a:solidFill>
                <a:latin typeface="Optima" charset="0"/>
                <a:ea typeface="ＭＳ Ｐゴシック" charset="0"/>
              </a:defRPr>
            </a:lvl6pPr>
            <a:lvl7pPr marL="2971800" indent="-228600" eaLnBrk="0" fontAlgn="base" hangingPunct="0">
              <a:spcBef>
                <a:spcPct val="0"/>
              </a:spcBef>
              <a:spcAft>
                <a:spcPct val="0"/>
              </a:spcAft>
              <a:defRPr sz="3600">
                <a:solidFill>
                  <a:schemeClr val="tx1"/>
                </a:solidFill>
                <a:latin typeface="Optima" charset="0"/>
                <a:ea typeface="ＭＳ Ｐゴシック" charset="0"/>
              </a:defRPr>
            </a:lvl7pPr>
            <a:lvl8pPr marL="3429000" indent="-228600" eaLnBrk="0" fontAlgn="base" hangingPunct="0">
              <a:spcBef>
                <a:spcPct val="0"/>
              </a:spcBef>
              <a:spcAft>
                <a:spcPct val="0"/>
              </a:spcAft>
              <a:defRPr sz="3600">
                <a:solidFill>
                  <a:schemeClr val="tx1"/>
                </a:solidFill>
                <a:latin typeface="Optima" charset="0"/>
                <a:ea typeface="ＭＳ Ｐゴシック" charset="0"/>
              </a:defRPr>
            </a:lvl8pPr>
            <a:lvl9pPr marL="3886200" indent="-228600" eaLnBrk="0" fontAlgn="base" hangingPunct="0">
              <a:spcBef>
                <a:spcPct val="0"/>
              </a:spcBef>
              <a:spcAft>
                <a:spcPct val="0"/>
              </a:spcAft>
              <a:defRPr sz="3600">
                <a:solidFill>
                  <a:schemeClr val="tx1"/>
                </a:solidFill>
                <a:latin typeface="Optima" charset="0"/>
                <a:ea typeface="ＭＳ Ｐゴシック" charset="0"/>
              </a:defRPr>
            </a:lvl9pPr>
          </a:lstStyle>
          <a:p>
            <a:fld id="{963028CF-8279-394F-ABAF-C49BE5774161}" type="slidenum">
              <a:rPr lang="en-US" sz="1200">
                <a:solidFill>
                  <a:srgbClr val="000000"/>
                </a:solidFill>
                <a:latin typeface="Arial" charset="0"/>
              </a:rPr>
              <a:pPr/>
              <a:t>7</a:t>
            </a:fld>
            <a:endParaRPr lang="en-US" sz="1200">
              <a:solidFill>
                <a:srgbClr val="000000"/>
              </a:solidFill>
              <a:latin typeface="Arial" charset="0"/>
            </a:endParaRPr>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723" name="Rectangle 3"/>
          <p:cNvSpPr>
            <a:spLocks noGrp="1" noChangeArrowheads="1"/>
          </p:cNvSpPr>
          <p:nvPr>
            <p:ph type="body" idx="1"/>
          </p:nvPr>
        </p:nvSpPr>
        <p:spPr>
          <a:noFill/>
        </p:spPr>
        <p:txBody>
          <a:bodyPr/>
          <a:lstStyle/>
          <a:p>
            <a:pPr eaLnBrk="1" hangingPunct="1">
              <a:buFontTx/>
              <a:buChar char="•"/>
            </a:pPr>
            <a:r>
              <a:rPr lang="en-US" dirty="0"/>
              <a:t>Intentional Verbals - choose words to build relationships		[Kerry - bus duty - absolutely]		[FQ letter]</a:t>
            </a:r>
          </a:p>
          <a:p>
            <a:pPr eaLnBrk="1" hangingPunct="1"/>
            <a:r>
              <a:rPr lang="en-US" dirty="0"/>
              <a:t>	I</a:t>
            </a:r>
            <a:r>
              <a:rPr lang="ja-JP" altLang="en-US" dirty="0"/>
              <a:t>’</a:t>
            </a:r>
            <a:r>
              <a:rPr lang="en-US" altLang="ja-JP" dirty="0"/>
              <a:t>d be happy to		</a:t>
            </a:r>
            <a:r>
              <a:rPr lang="en-US" altLang="ja-JP" i="1" dirty="0"/>
              <a:t>I</a:t>
            </a:r>
            <a:r>
              <a:rPr lang="ja-JP" altLang="en-US" i="1" dirty="0"/>
              <a:t>’</a:t>
            </a:r>
            <a:r>
              <a:rPr lang="en-US" altLang="ja-JP" i="1" dirty="0" err="1"/>
              <a:t>ll</a:t>
            </a:r>
            <a:r>
              <a:rPr lang="en-US" altLang="ja-JP" i="1" dirty="0"/>
              <a:t> check on that personally</a:t>
            </a:r>
          </a:p>
          <a:p>
            <a:pPr eaLnBrk="1" hangingPunct="1">
              <a:buFontTx/>
              <a:buChar char="•"/>
            </a:pPr>
            <a:r>
              <a:rPr lang="en-US" i="1" dirty="0"/>
              <a:t>Don</a:t>
            </a:r>
            <a:r>
              <a:rPr lang="ja-JP" altLang="en-US" i="1" dirty="0"/>
              <a:t>’</a:t>
            </a:r>
            <a:r>
              <a:rPr lang="en-US" altLang="ja-JP" i="1" dirty="0"/>
              <a:t>t be surprised that if you start using R building words your people will, too. - More caught than taught.</a:t>
            </a:r>
          </a:p>
          <a:p>
            <a:pPr eaLnBrk="1" hangingPunct="1"/>
            <a:r>
              <a:rPr lang="en-US" i="1" dirty="0"/>
              <a:t>	We speak what we hear. Movie examples: Go ahead.. I want the truth…	I</a:t>
            </a:r>
            <a:r>
              <a:rPr lang="ja-JP" altLang="en-US" i="1" dirty="0"/>
              <a:t>’</a:t>
            </a:r>
            <a:r>
              <a:rPr lang="en-US" altLang="ja-JP" i="1" dirty="0" err="1"/>
              <a:t>ll</a:t>
            </a:r>
            <a:r>
              <a:rPr lang="en-US" altLang="ja-JP" i="1" dirty="0"/>
              <a:t>…		[Son and trash]</a:t>
            </a:r>
          </a:p>
          <a:p>
            <a:pPr eaLnBrk="1" hangingPunct="1">
              <a:buFontTx/>
              <a:buChar char="•"/>
            </a:pPr>
            <a:r>
              <a:rPr lang="en-US" i="1" dirty="0"/>
              <a:t>Intentional Non-verbals - look and sound the way you intend to look and sound (James Bond) 	</a:t>
            </a:r>
          </a:p>
          <a:p>
            <a:pPr eaLnBrk="1" hangingPunct="1"/>
            <a:r>
              <a:rPr lang="en-US" i="1" dirty="0"/>
              <a:t>	Body language, posture, facial expression, voice tone, eye contact</a:t>
            </a:r>
          </a:p>
          <a:p>
            <a:pPr eaLnBrk="1" hangingPunct="1">
              <a:buFontTx/>
              <a:buChar char="•"/>
            </a:pPr>
            <a:r>
              <a:rPr lang="en-US" i="1" dirty="0"/>
              <a:t>Unintentional Verbals - have you ever said something and the minute you said it…	Don</a:t>
            </a:r>
            <a:r>
              <a:rPr lang="ja-JP" altLang="en-US" i="1" dirty="0"/>
              <a:t>’</a:t>
            </a:r>
            <a:r>
              <a:rPr lang="en-US" altLang="ja-JP" i="1" dirty="0"/>
              <a:t>t engage in unedited speaking. </a:t>
            </a:r>
          </a:p>
          <a:p>
            <a:pPr eaLnBrk="1" hangingPunct="1"/>
            <a:r>
              <a:rPr lang="en-US" i="1" dirty="0"/>
              <a:t>	Profanity	</a:t>
            </a:r>
            <a:r>
              <a:rPr lang="en-US" i="1" dirty="0" err="1"/>
              <a:t>Freakin</a:t>
            </a:r>
            <a:r>
              <a:rPr lang="ja-JP" altLang="en-US" i="1" dirty="0"/>
              <a:t>’</a:t>
            </a:r>
            <a:r>
              <a:rPr lang="en-US" altLang="ja-JP" i="1" dirty="0"/>
              <a:t> 	Sucks	Double Negative - don</a:t>
            </a:r>
            <a:r>
              <a:rPr lang="ja-JP" altLang="en-US" i="1" dirty="0"/>
              <a:t>’</a:t>
            </a:r>
            <a:r>
              <a:rPr lang="en-US" altLang="ja-JP" i="1" dirty="0"/>
              <a:t>t have no, don</a:t>
            </a:r>
            <a:r>
              <a:rPr lang="ja-JP" altLang="en-US" i="1" dirty="0"/>
              <a:t>’</a:t>
            </a:r>
            <a:r>
              <a:rPr lang="en-US" altLang="ja-JP" i="1" dirty="0"/>
              <a:t>t mean nothing	Axe for Ask	Pacific for Specific 	Unless the copier has no money…	</a:t>
            </a:r>
            <a:r>
              <a:rPr lang="en-US" altLang="ja-JP" i="1" dirty="0" err="1"/>
              <a:t>Darlin</a:t>
            </a:r>
            <a:r>
              <a:rPr lang="ja-JP" altLang="en-US" i="1" dirty="0"/>
              <a:t>’</a:t>
            </a:r>
            <a:r>
              <a:rPr lang="en-US" altLang="ja-JP" i="1" dirty="0"/>
              <a:t>	Don</a:t>
            </a:r>
            <a:r>
              <a:rPr lang="ja-JP" altLang="en-US" i="1" dirty="0"/>
              <a:t>’</a:t>
            </a:r>
            <a:r>
              <a:rPr lang="en-US" altLang="ja-JP" i="1" dirty="0"/>
              <a:t>t air dirty laundry</a:t>
            </a:r>
          </a:p>
          <a:p>
            <a:pPr eaLnBrk="1" hangingPunct="1">
              <a:buFontTx/>
              <a:buChar char="•"/>
            </a:pPr>
            <a:r>
              <a:rPr lang="en-US" i="1" dirty="0"/>
              <a:t>Unintentional Non-verbals - body language 	Voice tone [Jodi]	</a:t>
            </a:r>
          </a:p>
          <a:p>
            <a:pPr eaLnBrk="1" hangingPunct="1">
              <a:buFontTx/>
              <a:buChar char="•"/>
            </a:pPr>
            <a:r>
              <a:rPr lang="en-US" i="1" dirty="0"/>
              <a:t>When the verbal and the non-verbal disagree what do people believe? Non-verbal every time.</a:t>
            </a:r>
          </a:p>
          <a:p>
            <a:pPr eaLnBrk="1" hangingPunct="1">
              <a:buFontTx/>
              <a:buChar char="•"/>
            </a:pPr>
            <a:r>
              <a:rPr lang="en-US" i="1" dirty="0"/>
              <a:t>I have a quick clip of someone who</a:t>
            </a:r>
            <a:r>
              <a:rPr lang="ja-JP" altLang="en-US" i="1" dirty="0"/>
              <a:t>’</a:t>
            </a:r>
            <a:r>
              <a:rPr lang="en-US" altLang="ja-JP" i="1" dirty="0"/>
              <a:t>s being very intentional. I think he knows exactly what he wants to say. [Jack - Few Good Men clip]</a:t>
            </a:r>
          </a:p>
          <a:p>
            <a:pPr eaLnBrk="1" hangingPunct="1"/>
            <a:endParaRPr lang="en-US" i="1" dirty="0"/>
          </a:p>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3600">
                <a:solidFill>
                  <a:schemeClr val="tx1"/>
                </a:solidFill>
                <a:latin typeface="Optima" charset="0"/>
                <a:ea typeface="ＭＳ Ｐゴシック" charset="0"/>
                <a:cs typeface="ＭＳ Ｐゴシック" charset="0"/>
              </a:defRPr>
            </a:lvl1pPr>
            <a:lvl2pPr marL="742950" indent="-285750">
              <a:defRPr sz="3600">
                <a:solidFill>
                  <a:schemeClr val="tx1"/>
                </a:solidFill>
                <a:latin typeface="Optima" charset="0"/>
                <a:ea typeface="ＭＳ Ｐゴシック" charset="0"/>
              </a:defRPr>
            </a:lvl2pPr>
            <a:lvl3pPr marL="1143000" indent="-228600">
              <a:defRPr sz="3600">
                <a:solidFill>
                  <a:schemeClr val="tx1"/>
                </a:solidFill>
                <a:latin typeface="Optima" charset="0"/>
                <a:ea typeface="ＭＳ Ｐゴシック" charset="0"/>
              </a:defRPr>
            </a:lvl3pPr>
            <a:lvl4pPr marL="1600200" indent="-228600">
              <a:defRPr sz="3600">
                <a:solidFill>
                  <a:schemeClr val="tx1"/>
                </a:solidFill>
                <a:latin typeface="Optima" charset="0"/>
                <a:ea typeface="ＭＳ Ｐゴシック" charset="0"/>
              </a:defRPr>
            </a:lvl4pPr>
            <a:lvl5pPr marL="2057400" indent="-228600">
              <a:defRPr sz="3600">
                <a:solidFill>
                  <a:schemeClr val="tx1"/>
                </a:solidFill>
                <a:latin typeface="Optima" charset="0"/>
                <a:ea typeface="ＭＳ Ｐゴシック" charset="0"/>
              </a:defRPr>
            </a:lvl5pPr>
            <a:lvl6pPr marL="2514600" indent="-228600" eaLnBrk="0" fontAlgn="base" hangingPunct="0">
              <a:spcBef>
                <a:spcPct val="0"/>
              </a:spcBef>
              <a:spcAft>
                <a:spcPct val="0"/>
              </a:spcAft>
              <a:defRPr sz="3600">
                <a:solidFill>
                  <a:schemeClr val="tx1"/>
                </a:solidFill>
                <a:latin typeface="Optima" charset="0"/>
                <a:ea typeface="ＭＳ Ｐゴシック" charset="0"/>
              </a:defRPr>
            </a:lvl6pPr>
            <a:lvl7pPr marL="2971800" indent="-228600" eaLnBrk="0" fontAlgn="base" hangingPunct="0">
              <a:spcBef>
                <a:spcPct val="0"/>
              </a:spcBef>
              <a:spcAft>
                <a:spcPct val="0"/>
              </a:spcAft>
              <a:defRPr sz="3600">
                <a:solidFill>
                  <a:schemeClr val="tx1"/>
                </a:solidFill>
                <a:latin typeface="Optima" charset="0"/>
                <a:ea typeface="ＭＳ Ｐゴシック" charset="0"/>
              </a:defRPr>
            </a:lvl7pPr>
            <a:lvl8pPr marL="3429000" indent="-228600" eaLnBrk="0" fontAlgn="base" hangingPunct="0">
              <a:spcBef>
                <a:spcPct val="0"/>
              </a:spcBef>
              <a:spcAft>
                <a:spcPct val="0"/>
              </a:spcAft>
              <a:defRPr sz="3600">
                <a:solidFill>
                  <a:schemeClr val="tx1"/>
                </a:solidFill>
                <a:latin typeface="Optima" charset="0"/>
                <a:ea typeface="ＭＳ Ｐゴシック" charset="0"/>
              </a:defRPr>
            </a:lvl8pPr>
            <a:lvl9pPr marL="3886200" indent="-228600" eaLnBrk="0" fontAlgn="base" hangingPunct="0">
              <a:spcBef>
                <a:spcPct val="0"/>
              </a:spcBef>
              <a:spcAft>
                <a:spcPct val="0"/>
              </a:spcAft>
              <a:defRPr sz="3600">
                <a:solidFill>
                  <a:schemeClr val="tx1"/>
                </a:solidFill>
                <a:latin typeface="Optima" charset="0"/>
                <a:ea typeface="ＭＳ Ｐゴシック" charset="0"/>
              </a:defRPr>
            </a:lvl9pPr>
          </a:lstStyle>
          <a:p>
            <a:fld id="{C49E8C09-F299-7A4B-B6E1-F6958E0050E9}" type="slidenum">
              <a:rPr lang="en-US" sz="1200">
                <a:latin typeface="Arial" charset="0"/>
              </a:rPr>
              <a:pPr/>
              <a:t>8</a:t>
            </a:fld>
            <a:endParaRPr lang="en-US" sz="1200">
              <a:latin typeface="Arial" charset="0"/>
            </a:endParaRPr>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a:noFill/>
        </p:spPr>
        <p:txBody>
          <a:bodyPr/>
          <a:lstStyle/>
          <a:p>
            <a:pPr eaLnBrk="1" hangingPunct="1"/>
            <a:r>
              <a:rPr lang="en-US" dirty="0"/>
              <a:t> This is known as transactional analysis. </a:t>
            </a:r>
          </a:p>
          <a:p>
            <a:pPr eaLnBrk="1" hangingPunct="1"/>
            <a:r>
              <a:rPr lang="en-US" dirty="0"/>
              <a:t>From the time we are very young, we communicate from three ego states, the parent the adult and the child.</a:t>
            </a:r>
          </a:p>
          <a:p>
            <a:pPr eaLnBrk="1" hangingPunct="1"/>
            <a:endParaRPr lang="en-US" dirty="0"/>
          </a:p>
          <a:p>
            <a:pPr eaLnBrk="1" hangingPunct="1"/>
            <a:r>
              <a:rPr lang="en-US" dirty="0"/>
              <a:t>Parent - talks down - superior to inferior</a:t>
            </a:r>
          </a:p>
          <a:p>
            <a:pPr eaLnBrk="1" hangingPunct="1"/>
            <a:r>
              <a:rPr lang="en-US" dirty="0"/>
              <a:t>Adults share information on and equal level</a:t>
            </a:r>
          </a:p>
          <a:p>
            <a:pPr eaLnBrk="1" hangingPunct="1"/>
            <a:r>
              <a:rPr lang="en-US" dirty="0"/>
              <a:t>Child reacts emotionally</a:t>
            </a:r>
          </a:p>
          <a:p>
            <a:pPr eaLnBrk="1" hangingPunct="1"/>
            <a:endParaRPr lang="en-US" dirty="0"/>
          </a:p>
          <a:p>
            <a:pPr eaLnBrk="1" hangingPunct="1"/>
            <a:r>
              <a:rPr lang="en-US" dirty="0"/>
              <a:t>When tend to respond based on how we are approached</a:t>
            </a:r>
          </a:p>
          <a:p>
            <a:pPr eaLnBrk="1" hangingPunct="1"/>
            <a:r>
              <a:rPr lang="en-US" dirty="0"/>
              <a:t>Illustrate parent child.</a:t>
            </a:r>
          </a:p>
          <a:p>
            <a:pPr eaLnBrk="1" hangingPunct="1"/>
            <a:endParaRPr lang="en-US" dirty="0"/>
          </a:p>
          <a:p>
            <a:pPr eaLnBrk="1" hangingPunct="1"/>
            <a:r>
              <a:rPr lang="en-US" dirty="0"/>
              <a:t>If someone talks down to me as if I were a child, do I have to respond emotionally?  No, in fact if I respond as an adult, I can rise the transaction level up.  [Next slide]</a:t>
            </a:r>
          </a:p>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Optima" charset="0"/>
                <a:ea typeface="ＭＳ Ｐゴシック" charset="0"/>
                <a:cs typeface="ＭＳ Ｐゴシック" charset="0"/>
              </a:defRPr>
            </a:lvl1pPr>
            <a:lvl2pPr marL="742950" indent="-285750">
              <a:defRPr sz="3600">
                <a:solidFill>
                  <a:schemeClr val="tx1"/>
                </a:solidFill>
                <a:latin typeface="Optima" charset="0"/>
                <a:ea typeface="ＭＳ Ｐゴシック" charset="0"/>
              </a:defRPr>
            </a:lvl2pPr>
            <a:lvl3pPr marL="1143000" indent="-228600">
              <a:defRPr sz="3600">
                <a:solidFill>
                  <a:schemeClr val="tx1"/>
                </a:solidFill>
                <a:latin typeface="Optima" charset="0"/>
                <a:ea typeface="ＭＳ Ｐゴシック" charset="0"/>
              </a:defRPr>
            </a:lvl3pPr>
            <a:lvl4pPr marL="1600200" indent="-228600">
              <a:defRPr sz="3600">
                <a:solidFill>
                  <a:schemeClr val="tx1"/>
                </a:solidFill>
                <a:latin typeface="Optima" charset="0"/>
                <a:ea typeface="ＭＳ Ｐゴシック" charset="0"/>
              </a:defRPr>
            </a:lvl4pPr>
            <a:lvl5pPr marL="2057400" indent="-228600">
              <a:defRPr sz="3600">
                <a:solidFill>
                  <a:schemeClr val="tx1"/>
                </a:solidFill>
                <a:latin typeface="Optima" charset="0"/>
                <a:ea typeface="ＭＳ Ｐゴシック" charset="0"/>
              </a:defRPr>
            </a:lvl5pPr>
            <a:lvl6pPr marL="2514600" indent="-228600" eaLnBrk="0" fontAlgn="base" hangingPunct="0">
              <a:spcBef>
                <a:spcPct val="0"/>
              </a:spcBef>
              <a:spcAft>
                <a:spcPct val="0"/>
              </a:spcAft>
              <a:defRPr sz="3600">
                <a:solidFill>
                  <a:schemeClr val="tx1"/>
                </a:solidFill>
                <a:latin typeface="Optima" charset="0"/>
                <a:ea typeface="ＭＳ Ｐゴシック" charset="0"/>
              </a:defRPr>
            </a:lvl6pPr>
            <a:lvl7pPr marL="2971800" indent="-228600" eaLnBrk="0" fontAlgn="base" hangingPunct="0">
              <a:spcBef>
                <a:spcPct val="0"/>
              </a:spcBef>
              <a:spcAft>
                <a:spcPct val="0"/>
              </a:spcAft>
              <a:defRPr sz="3600">
                <a:solidFill>
                  <a:schemeClr val="tx1"/>
                </a:solidFill>
                <a:latin typeface="Optima" charset="0"/>
                <a:ea typeface="ＭＳ Ｐゴシック" charset="0"/>
              </a:defRPr>
            </a:lvl7pPr>
            <a:lvl8pPr marL="3429000" indent="-228600" eaLnBrk="0" fontAlgn="base" hangingPunct="0">
              <a:spcBef>
                <a:spcPct val="0"/>
              </a:spcBef>
              <a:spcAft>
                <a:spcPct val="0"/>
              </a:spcAft>
              <a:defRPr sz="3600">
                <a:solidFill>
                  <a:schemeClr val="tx1"/>
                </a:solidFill>
                <a:latin typeface="Optima" charset="0"/>
                <a:ea typeface="ＭＳ Ｐゴシック" charset="0"/>
              </a:defRPr>
            </a:lvl8pPr>
            <a:lvl9pPr marL="3886200" indent="-228600" eaLnBrk="0" fontAlgn="base" hangingPunct="0">
              <a:spcBef>
                <a:spcPct val="0"/>
              </a:spcBef>
              <a:spcAft>
                <a:spcPct val="0"/>
              </a:spcAft>
              <a:defRPr sz="3600">
                <a:solidFill>
                  <a:schemeClr val="tx1"/>
                </a:solidFill>
                <a:latin typeface="Optima" charset="0"/>
                <a:ea typeface="ＭＳ Ｐゴシック" charset="0"/>
              </a:defRPr>
            </a:lvl9pPr>
          </a:lstStyle>
          <a:p>
            <a:fld id="{FAE13E55-B472-9649-A411-5E084FC66304}" type="slidenum">
              <a:rPr lang="en-US" sz="1200">
                <a:latin typeface="Times New Roman" charset="0"/>
              </a:rPr>
              <a:pPr/>
              <a:t>9</a:t>
            </a:fld>
            <a:endParaRPr lang="en-US" sz="1200">
              <a:latin typeface="Times New Roman" charset="0"/>
            </a:endParaRPr>
          </a:p>
        </p:txBody>
      </p:sp>
      <p:sp>
        <p:nvSpPr>
          <p:cNvPr id="21506"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subTitle" idx="1"/>
          </p:nvPr>
        </p:nvSpPr>
        <p:spPr>
          <a:xfrm>
            <a:off x="3200400" y="3733800"/>
            <a:ext cx="5791200" cy="1295400"/>
          </a:xfrm>
        </p:spPr>
        <p:txBody>
          <a:bodyPr/>
          <a:lstStyle>
            <a:lvl1pPr marL="0" indent="0" algn="ctr">
              <a:buFontTx/>
              <a:buNone/>
              <a:defRPr b="1">
                <a:solidFill>
                  <a:schemeClr val="bg1"/>
                </a:solidFill>
              </a:defRPr>
            </a:lvl1pPr>
          </a:lstStyle>
          <a:p>
            <a:pPr lvl="0"/>
            <a:r>
              <a:rPr lang="en-US" noProof="0" smtClean="0"/>
              <a:t>Click to edit Master subtitle style</a:t>
            </a:r>
          </a:p>
        </p:txBody>
      </p:sp>
      <p:sp>
        <p:nvSpPr>
          <p:cNvPr id="3" name="Rectangle 3"/>
          <p:cNvSpPr>
            <a:spLocks noGrp="1" noChangeArrowheads="1"/>
          </p:cNvSpPr>
          <p:nvPr>
            <p:ph type="dt" sz="half" idx="10"/>
          </p:nvPr>
        </p:nvSpPr>
        <p:spPr/>
        <p:txBody>
          <a:bodyPr/>
          <a:lstStyle>
            <a:lvl1pPr>
              <a:defRPr/>
            </a:lvl1pPr>
          </a:lstStyle>
          <a:p>
            <a:pPr>
              <a:defRPr/>
            </a:pPr>
            <a:endParaRPr lang="en-US"/>
          </a:p>
        </p:txBody>
      </p:sp>
      <p:sp>
        <p:nvSpPr>
          <p:cNvPr id="4" name="Rectangle 4"/>
          <p:cNvSpPr>
            <a:spLocks noGrp="1" noChangeArrowheads="1"/>
          </p:cNvSpPr>
          <p:nvPr>
            <p:ph type="ftr" sz="quarter" idx="11"/>
          </p:nvPr>
        </p:nvSpPr>
        <p:spPr/>
        <p:txBody>
          <a:bodyPr/>
          <a:lstStyle>
            <a:lvl1pPr>
              <a:defRPr/>
            </a:lvl1pPr>
          </a:lstStyle>
          <a:p>
            <a:pPr>
              <a:defRPr/>
            </a:pPr>
            <a:endParaRPr lang="en-US"/>
          </a:p>
        </p:txBody>
      </p:sp>
      <p:sp>
        <p:nvSpPr>
          <p:cNvPr id="5" name="Rectangle 5"/>
          <p:cNvSpPr>
            <a:spLocks noGrp="1" noChangeArrowheads="1"/>
          </p:cNvSpPr>
          <p:nvPr>
            <p:ph type="sldNum" sz="quarter" idx="12"/>
          </p:nvPr>
        </p:nvSpPr>
        <p:spPr/>
        <p:txBody>
          <a:bodyPr/>
          <a:lstStyle>
            <a:lvl1pPr>
              <a:defRPr/>
            </a:lvl1pPr>
          </a:lstStyle>
          <a:p>
            <a:pPr>
              <a:defRPr/>
            </a:pPr>
            <a:fld id="{562659E0-A5A5-9248-9EC8-9128997518BD}" type="slidenum">
              <a:rPr lang="en-US"/>
              <a:pPr>
                <a:defRPr/>
              </a:pPr>
              <a:t>‹#›</a:t>
            </a:fld>
            <a:endParaRPr lang="en-US"/>
          </a:p>
        </p:txBody>
      </p:sp>
    </p:spTree>
    <p:extLst>
      <p:ext uri="{BB962C8B-B14F-4D97-AF65-F5344CB8AC3E}">
        <p14:creationId xmlns:p14="http://schemas.microsoft.com/office/powerpoint/2010/main" val="408107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42552C-D180-A345-B8F9-5C169B48FA09}" type="slidenum">
              <a:rPr lang="en-US"/>
              <a:pPr>
                <a:defRPr/>
              </a:pPr>
              <a:t>‹#›</a:t>
            </a:fld>
            <a:endParaRPr lang="en-US"/>
          </a:p>
        </p:txBody>
      </p:sp>
    </p:spTree>
    <p:extLst>
      <p:ext uri="{BB962C8B-B14F-4D97-AF65-F5344CB8AC3E}">
        <p14:creationId xmlns:p14="http://schemas.microsoft.com/office/powerpoint/2010/main" val="189592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152400"/>
            <a:ext cx="2152650" cy="6629400"/>
          </a:xfrm>
        </p:spPr>
        <p:txBody>
          <a:bodyPr vert="eaVert"/>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1B31F8-1FAD-DB47-93A1-F6C86480EA11}" type="slidenum">
              <a:rPr lang="en-US"/>
              <a:pPr>
                <a:defRPr/>
              </a:pPr>
              <a:t>‹#›</a:t>
            </a:fld>
            <a:endParaRPr lang="en-US"/>
          </a:p>
        </p:txBody>
      </p:sp>
      <p:pic>
        <p:nvPicPr>
          <p:cNvPr id="9" name="Picture 8" descr="people-talking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752600" cy="1219200"/>
          </a:xfrm>
          <a:prstGeom prst="rect">
            <a:avLst/>
          </a:prstGeom>
        </p:spPr>
      </p:pic>
    </p:spTree>
    <p:extLst>
      <p:ext uri="{BB962C8B-B14F-4D97-AF65-F5344CB8AC3E}">
        <p14:creationId xmlns:p14="http://schemas.microsoft.com/office/powerpoint/2010/main" val="3763345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447800"/>
            <a:ext cx="8534400" cy="53340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B76A3C-5904-9042-AA68-673F86FD9B69}" type="slidenum">
              <a:rPr lang="en-US"/>
              <a:pPr>
                <a:defRPr/>
              </a:pPr>
              <a:t>‹#›</a:t>
            </a:fld>
            <a:endParaRPr lang="en-US"/>
          </a:p>
        </p:txBody>
      </p:sp>
    </p:spTree>
    <p:extLst>
      <p:ext uri="{BB962C8B-B14F-4D97-AF65-F5344CB8AC3E}">
        <p14:creationId xmlns:p14="http://schemas.microsoft.com/office/powerpoint/2010/main" val="736125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5181600"/>
            <a:ext cx="9144000" cy="1676400"/>
          </a:xfrm>
          <a:prstGeom prst="rect">
            <a:avLst/>
          </a:prstGeom>
          <a:solidFill>
            <a:srgbClr val="019271"/>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defRPr/>
            </a:pPr>
            <a:endParaRPr lang="en-US" sz="2400">
              <a:solidFill>
                <a:srgbClr val="000000"/>
              </a:solidFill>
              <a:latin typeface="Arial" charset="0"/>
            </a:endParaRPr>
          </a:p>
        </p:txBody>
      </p:sp>
      <p:sp>
        <p:nvSpPr>
          <p:cNvPr id="6" name="Rectangle 7"/>
          <p:cNvSpPr>
            <a:spLocks noChangeArrowheads="1"/>
          </p:cNvSpPr>
          <p:nvPr userDrawn="1"/>
        </p:nvSpPr>
        <p:spPr bwMode="auto">
          <a:xfrm>
            <a:off x="0" y="0"/>
            <a:ext cx="9144000" cy="228600"/>
          </a:xfrm>
          <a:prstGeom prst="rect">
            <a:avLst/>
          </a:prstGeom>
          <a:solidFill>
            <a:srgbClr val="019271"/>
          </a:solidFill>
          <a:ln w="9525">
            <a:solidFill>
              <a:schemeClr val="tx1"/>
            </a:solidFill>
            <a:miter lim="800000"/>
            <a:headEnd/>
            <a:tailEnd/>
          </a:ln>
        </p:spPr>
        <p:txBody>
          <a:bodyPr wrap="none" anchor="ctr"/>
          <a:lstStyle/>
          <a:p>
            <a:endParaRPr lang="en-US" sz="2400">
              <a:solidFill>
                <a:srgbClr val="000000"/>
              </a:solidFill>
              <a:latin typeface="Arial" charset="0"/>
            </a:endParaRPr>
          </a:p>
        </p:txBody>
      </p:sp>
      <p:sp>
        <p:nvSpPr>
          <p:cNvPr id="3074" name="Rectangle 2"/>
          <p:cNvSpPr>
            <a:spLocks noGrp="1" noChangeArrowheads="1"/>
          </p:cNvSpPr>
          <p:nvPr>
            <p:ph type="ctrTitle"/>
          </p:nvPr>
        </p:nvSpPr>
        <p:spPr>
          <a:xfrm>
            <a:off x="0" y="3733800"/>
            <a:ext cx="9144000" cy="1143000"/>
          </a:xfrm>
          <a:effectLst>
            <a:outerShdw blurRad="63500" dist="20138" dir="2700000" algn="ctr" rotWithShape="0">
              <a:srgbClr val="000000">
                <a:alpha val="74998"/>
              </a:srgbClr>
            </a:outerShdw>
          </a:effectLst>
        </p:spPr>
        <p:txBody>
          <a:bodyPr/>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0" y="5562600"/>
            <a:ext cx="9144000" cy="685800"/>
          </a:xfrm>
          <a:effectLst>
            <a:outerShdw blurRad="63500" dist="38099" dir="2700000" algn="ctr" rotWithShape="0">
              <a:srgbClr val="000000">
                <a:alpha val="74998"/>
              </a:srgbClr>
            </a:outerShdw>
          </a:effectLst>
        </p:spPr>
        <p:txBody>
          <a:bodyPr/>
          <a:lstStyle>
            <a:lvl1pPr marL="0" indent="0" algn="ctr">
              <a:buFont typeface="Wingdings" pitchFamily="-111" charset="2"/>
              <a:buNone/>
              <a:defRPr b="1">
                <a:solidFill>
                  <a:schemeClr val="bg1"/>
                </a:solidFill>
              </a:defRPr>
            </a:lvl1pPr>
          </a:lstStyle>
          <a:p>
            <a:r>
              <a:rPr lang="en-US"/>
              <a:t>Click to edit Master subtitle style</a:t>
            </a:r>
          </a:p>
        </p:txBody>
      </p:sp>
      <p:pic>
        <p:nvPicPr>
          <p:cNvPr id="2" name="Picture 1" descr="Clerk Logo - 2 color without text-size reduc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9000" y="990600"/>
            <a:ext cx="2286000" cy="2286000"/>
          </a:xfrm>
          <a:prstGeom prst="rect">
            <a:avLst/>
          </a:prstGeom>
        </p:spPr>
      </p:pic>
    </p:spTree>
    <p:extLst>
      <p:ext uri="{BB962C8B-B14F-4D97-AF65-F5344CB8AC3E}">
        <p14:creationId xmlns:p14="http://schemas.microsoft.com/office/powerpoint/2010/main" val="150267976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509136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7985972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371600"/>
            <a:ext cx="3581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71600"/>
            <a:ext cx="3581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96033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21872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379527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9525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D2E48E-FAC8-CE4E-BE6A-64DA7CA59741}" type="slidenum">
              <a:rPr lang="en-US"/>
              <a:pPr>
                <a:defRPr/>
              </a:pPr>
              <a:t>‹#›</a:t>
            </a:fld>
            <a:endParaRPr lang="en-US"/>
          </a:p>
        </p:txBody>
      </p:sp>
    </p:spTree>
    <p:extLst>
      <p:ext uri="{BB962C8B-B14F-4D97-AF65-F5344CB8AC3E}">
        <p14:creationId xmlns:p14="http://schemas.microsoft.com/office/powerpoint/2010/main" val="701669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59150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042272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559162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152400"/>
            <a:ext cx="18288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152400"/>
            <a:ext cx="53340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14825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subTitle" idx="1"/>
          </p:nvPr>
        </p:nvSpPr>
        <p:spPr>
          <a:xfrm>
            <a:off x="3200400" y="3733800"/>
            <a:ext cx="5791200" cy="1295400"/>
          </a:xfrm>
        </p:spPr>
        <p:txBody>
          <a:bodyPr/>
          <a:lstStyle>
            <a:lvl1pPr marL="0" indent="0" algn="ctr">
              <a:buFontTx/>
              <a:buNone/>
              <a:defRPr b="1">
                <a:solidFill>
                  <a:schemeClr val="bg1"/>
                </a:solidFill>
              </a:defRPr>
            </a:lvl1pPr>
          </a:lstStyle>
          <a:p>
            <a:pPr lvl="0"/>
            <a:r>
              <a:rPr lang="en-US" noProof="0" smtClean="0"/>
              <a:t>Click to edit Master subtitle style</a:t>
            </a:r>
          </a:p>
        </p:txBody>
      </p:sp>
      <p:sp>
        <p:nvSpPr>
          <p:cNvPr id="3" name="Rectangle 3"/>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2"/>
          </p:nvPr>
        </p:nvSpPr>
        <p:spPr/>
        <p:txBody>
          <a:bodyPr/>
          <a:lstStyle>
            <a:lvl1pPr>
              <a:defRPr/>
            </a:lvl1pPr>
          </a:lstStyle>
          <a:p>
            <a:pPr>
              <a:defRPr/>
            </a:pPr>
            <a:fld id="{562659E0-A5A5-9248-9EC8-9128997518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10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D2E48E-FAC8-CE4E-BE6A-64DA7CA597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1669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741A6C-B12F-B449-8874-032516C840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0587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4191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191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0E3CDB-5F3E-4746-ADC6-7C958239B7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4976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1AEDB2-10E5-344A-BC4B-99A734421B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335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F52B5A9-9A91-874D-AAA3-EFCAAD6503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319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406900"/>
            <a:ext cx="8494713"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741A6C-B12F-B449-8874-032516C84018}" type="slidenum">
              <a:rPr lang="en-US"/>
              <a:pPr>
                <a:defRPr/>
              </a:pPr>
              <a:t>‹#›</a:t>
            </a:fld>
            <a:endParaRPr lang="en-US"/>
          </a:p>
        </p:txBody>
      </p:sp>
      <p:sp>
        <p:nvSpPr>
          <p:cNvPr id="9" name="TextBox 8"/>
          <p:cNvSpPr txBox="1"/>
          <p:nvPr userDrawn="1"/>
        </p:nvSpPr>
        <p:spPr>
          <a:xfrm>
            <a:off x="0" y="0"/>
            <a:ext cx="9144000" cy="1200329"/>
          </a:xfrm>
          <a:prstGeom prst="rect">
            <a:avLst/>
          </a:prstGeom>
          <a:solidFill>
            <a:srgbClr val="800000"/>
          </a:solid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31005877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57F7439-DCE7-D449-8515-1FB541EB00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6709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3A8E09-2B34-174C-B82D-B833B97B39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3115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B30846-359C-CE4F-AD05-652E77EE5A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4466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42552C-D180-A345-B8F9-5C169B48FA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5922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152400"/>
            <a:ext cx="215265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30555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1B31F8-1FAD-DB47-93A1-F6C86480EA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3345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2390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447800"/>
            <a:ext cx="8534400" cy="53340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B76A3C-5904-9042-AA68-673F86FD9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612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4191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191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0E3CDB-5F3E-4746-ADC6-7C958239B79D}" type="slidenum">
              <a:rPr lang="en-US"/>
              <a:pPr>
                <a:defRPr/>
              </a:pPr>
              <a:t>‹#›</a:t>
            </a:fld>
            <a:endParaRPr lang="en-US"/>
          </a:p>
        </p:txBody>
      </p:sp>
    </p:spTree>
    <p:extLst>
      <p:ext uri="{BB962C8B-B14F-4D97-AF65-F5344CB8AC3E}">
        <p14:creationId xmlns:p14="http://schemas.microsoft.com/office/powerpoint/2010/main" val="399497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E1AEDB2-10E5-344A-BC4B-99A734421B8A}" type="slidenum">
              <a:rPr lang="en-US"/>
              <a:pPr>
                <a:defRPr/>
              </a:pPr>
              <a:t>‹#›</a:t>
            </a:fld>
            <a:endParaRPr lang="en-US"/>
          </a:p>
        </p:txBody>
      </p:sp>
    </p:spTree>
    <p:extLst>
      <p:ext uri="{BB962C8B-B14F-4D97-AF65-F5344CB8AC3E}">
        <p14:creationId xmlns:p14="http://schemas.microsoft.com/office/powerpoint/2010/main" val="244335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52B5A9-9A91-874D-AAA3-EFCAAD650392}" type="slidenum">
              <a:rPr lang="en-US"/>
              <a:pPr>
                <a:defRPr/>
              </a:pPr>
              <a:t>‹#›</a:t>
            </a:fld>
            <a:endParaRPr lang="en-US"/>
          </a:p>
        </p:txBody>
      </p:sp>
    </p:spTree>
    <p:extLst>
      <p:ext uri="{BB962C8B-B14F-4D97-AF65-F5344CB8AC3E}">
        <p14:creationId xmlns:p14="http://schemas.microsoft.com/office/powerpoint/2010/main" val="52319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7F7439-DCE7-D449-8515-1FB541EB0014}" type="slidenum">
              <a:rPr lang="en-US"/>
              <a:pPr>
                <a:defRPr/>
              </a:pPr>
              <a:t>‹#›</a:t>
            </a:fld>
            <a:endParaRPr lang="en-US"/>
          </a:p>
        </p:txBody>
      </p:sp>
      <p:sp>
        <p:nvSpPr>
          <p:cNvPr id="5" name="TextBox 4"/>
          <p:cNvSpPr txBox="1"/>
          <p:nvPr userDrawn="1"/>
        </p:nvSpPr>
        <p:spPr>
          <a:xfrm>
            <a:off x="0" y="0"/>
            <a:ext cx="9144000" cy="1200329"/>
          </a:xfrm>
          <a:prstGeom prst="rect">
            <a:avLst/>
          </a:prstGeom>
          <a:solidFill>
            <a:srgbClr val="800000"/>
          </a:solid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299670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3A8E09-2B34-174C-B82D-B833B97B39C5}" type="slidenum">
              <a:rPr lang="en-US"/>
              <a:pPr>
                <a:defRPr/>
              </a:pPr>
              <a:t>‹#›</a:t>
            </a:fld>
            <a:endParaRPr lang="en-US"/>
          </a:p>
        </p:txBody>
      </p:sp>
    </p:spTree>
    <p:extLst>
      <p:ext uri="{BB962C8B-B14F-4D97-AF65-F5344CB8AC3E}">
        <p14:creationId xmlns:p14="http://schemas.microsoft.com/office/powerpoint/2010/main" val="169311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B30846-359C-CE4F-AD05-652E77EE5A1B}" type="slidenum">
              <a:rPr lang="en-US"/>
              <a:pPr>
                <a:defRPr/>
              </a:pPr>
              <a:t>‹#›</a:t>
            </a:fld>
            <a:endParaRPr lang="en-US"/>
          </a:p>
        </p:txBody>
      </p:sp>
      <p:sp>
        <p:nvSpPr>
          <p:cNvPr id="8" name="TextBox 7"/>
          <p:cNvSpPr txBox="1"/>
          <p:nvPr userDrawn="1"/>
        </p:nvSpPr>
        <p:spPr>
          <a:xfrm>
            <a:off x="0" y="0"/>
            <a:ext cx="9144000" cy="1200329"/>
          </a:xfrm>
          <a:prstGeom prst="rect">
            <a:avLst/>
          </a:prstGeom>
          <a:solidFill>
            <a:srgbClr val="800000"/>
          </a:solid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564466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0" y="0"/>
            <a:ext cx="8991600" cy="1219200"/>
          </a:xfrm>
          <a:prstGeom prst="rect">
            <a:avLst/>
          </a:prstGeom>
          <a:solidFill>
            <a:srgbClr val="800000"/>
          </a:soli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795" name="Rectangle 3"/>
          <p:cNvSpPr>
            <a:spLocks noGrp="1" noChangeArrowheads="1"/>
          </p:cNvSpPr>
          <p:nvPr>
            <p:ph type="body" idx="1"/>
          </p:nvPr>
        </p:nvSpPr>
        <p:spPr bwMode="auto">
          <a:xfrm>
            <a:off x="381000" y="1447800"/>
            <a:ext cx="8534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endParaRPr lang="en-US"/>
          </a:p>
        </p:txBody>
      </p:sp>
      <p:sp>
        <p:nvSpPr>
          <p:cNvPr id="3379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endParaRPr lang="en-US"/>
          </a:p>
        </p:txBody>
      </p:sp>
      <p:sp>
        <p:nvSpPr>
          <p:cNvPr id="3379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834425C4-9BD2-0A4F-A9B0-246F77353814}" type="slidenum">
              <a:rPr lang="en-US"/>
              <a:pPr>
                <a:defRPr/>
              </a:pPr>
              <a:t>‹#›</a:t>
            </a:fld>
            <a:endParaRPr lang="en-US"/>
          </a:p>
        </p:txBody>
      </p:sp>
      <p:sp>
        <p:nvSpPr>
          <p:cNvPr id="33799" name="Text Box 7"/>
          <p:cNvSpPr txBox="1">
            <a:spLocks noChangeArrowheads="1"/>
          </p:cNvSpPr>
          <p:nvPr/>
        </p:nvSpPr>
        <p:spPr bwMode="auto">
          <a:xfrm>
            <a:off x="304800" y="304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endParaRPr lang="en-US" sz="2400">
              <a:latin typeface="Times New Roman" charset="0"/>
            </a:endParaRPr>
          </a:p>
        </p:txBody>
      </p:sp>
    </p:spTree>
  </p:cSld>
  <p:clrMap bg1="lt1" tx1="dk1" bg2="lt2" tx2="dk2" accent1="accent1" accent2="accent2" accent3="accent3" accent4="accent4" accent5="accent5" accent6="accent6" hlink="hlink" folHlink="folHlink"/>
  <p:sldLayoutIdLst>
    <p:sldLayoutId id="2147483739"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r" rtl="0" eaLnBrk="0" fontAlgn="base" hangingPunct="0">
        <a:spcBef>
          <a:spcPct val="0"/>
        </a:spcBef>
        <a:spcAft>
          <a:spcPct val="0"/>
        </a:spcAft>
        <a:defRPr sz="3600" b="1">
          <a:solidFill>
            <a:schemeClr val="bg1"/>
          </a:solidFill>
          <a:latin typeface="+mj-lt"/>
          <a:ea typeface="+mj-ea"/>
          <a:cs typeface="ＭＳ Ｐゴシック" charset="0"/>
        </a:defRPr>
      </a:lvl1pPr>
      <a:lvl2pPr algn="r"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2pPr>
      <a:lvl3pPr algn="r"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3pPr>
      <a:lvl4pPr algn="r"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4pPr>
      <a:lvl5pPr algn="r"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5pPr>
      <a:lvl6pPr marL="457200" algn="r" rtl="0" fontAlgn="base">
        <a:spcBef>
          <a:spcPct val="0"/>
        </a:spcBef>
        <a:spcAft>
          <a:spcPct val="0"/>
        </a:spcAft>
        <a:defRPr sz="3600" b="1">
          <a:solidFill>
            <a:schemeClr val="bg1"/>
          </a:solidFill>
          <a:latin typeface="Arial" charset="0"/>
          <a:ea typeface="ＭＳ Ｐゴシック" charset="0"/>
        </a:defRPr>
      </a:lvl6pPr>
      <a:lvl7pPr marL="914400" algn="r" rtl="0" fontAlgn="base">
        <a:spcBef>
          <a:spcPct val="0"/>
        </a:spcBef>
        <a:spcAft>
          <a:spcPct val="0"/>
        </a:spcAft>
        <a:defRPr sz="3600" b="1">
          <a:solidFill>
            <a:schemeClr val="bg1"/>
          </a:solidFill>
          <a:latin typeface="Arial" charset="0"/>
          <a:ea typeface="ＭＳ Ｐゴシック" charset="0"/>
        </a:defRPr>
      </a:lvl7pPr>
      <a:lvl8pPr marL="1371600" algn="r" rtl="0" fontAlgn="base">
        <a:spcBef>
          <a:spcPct val="0"/>
        </a:spcBef>
        <a:spcAft>
          <a:spcPct val="0"/>
        </a:spcAft>
        <a:defRPr sz="3600" b="1">
          <a:solidFill>
            <a:schemeClr val="bg1"/>
          </a:solidFill>
          <a:latin typeface="Arial" charset="0"/>
          <a:ea typeface="ＭＳ Ｐゴシック" charset="0"/>
        </a:defRPr>
      </a:lvl8pPr>
      <a:lvl9pPr marL="1828800" algn="r" rtl="0" fontAlgn="base">
        <a:spcBef>
          <a:spcPct val="0"/>
        </a:spcBef>
        <a:spcAft>
          <a:spcPct val="0"/>
        </a:spcAft>
        <a:defRPr sz="3600" b="1">
          <a:solidFill>
            <a:schemeClr val="bg1"/>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00200" y="1371600"/>
            <a:ext cx="7315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fade/>
  </p:transition>
  <p:txStyles>
    <p:titleStyle>
      <a:lvl1pPr algn="l" rtl="0" eaLnBrk="0" fontAlgn="base" hangingPunct="0">
        <a:spcBef>
          <a:spcPct val="0"/>
        </a:spcBef>
        <a:spcAft>
          <a:spcPct val="0"/>
        </a:spcAft>
        <a:defRPr sz="4000" b="1">
          <a:solidFill>
            <a:srgbClr val="019271"/>
          </a:solidFill>
          <a:latin typeface="+mj-lt"/>
          <a:ea typeface="+mj-ea"/>
          <a:cs typeface="+mj-cs"/>
        </a:defRPr>
      </a:lvl1pPr>
      <a:lvl2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6pPr>
      <a:lvl7pPr marL="9144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7pPr>
      <a:lvl8pPr marL="13716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8pPr>
      <a:lvl9pPr marL="18288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lr>
          <a:srgbClr val="019271"/>
        </a:buClr>
        <a:buSzPct val="80000"/>
        <a:buFont typeface="Wingdings" charset="0"/>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19271"/>
        </a:buClr>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019271"/>
        </a:buClr>
        <a:buFont typeface="Time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019271"/>
        </a:buClr>
        <a:buChar char="–"/>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1752600" y="1524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795" name="Rectangle 3"/>
          <p:cNvSpPr>
            <a:spLocks noGrp="1" noChangeArrowheads="1"/>
          </p:cNvSpPr>
          <p:nvPr>
            <p:ph type="body" idx="1"/>
          </p:nvPr>
        </p:nvSpPr>
        <p:spPr bwMode="auto">
          <a:xfrm>
            <a:off x="381000" y="1447800"/>
            <a:ext cx="8534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endParaRPr lang="en-US">
              <a:solidFill>
                <a:srgbClr val="000000"/>
              </a:solidFill>
            </a:endParaRPr>
          </a:p>
        </p:txBody>
      </p:sp>
      <p:sp>
        <p:nvSpPr>
          <p:cNvPr id="3379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endParaRPr lang="en-US">
              <a:solidFill>
                <a:srgbClr val="000000"/>
              </a:solidFill>
            </a:endParaRPr>
          </a:p>
        </p:txBody>
      </p:sp>
      <p:sp>
        <p:nvSpPr>
          <p:cNvPr id="3379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834425C4-9BD2-0A4F-A9B0-246F77353814}" type="slidenum">
              <a:rPr lang="en-US">
                <a:solidFill>
                  <a:srgbClr val="000000"/>
                </a:solidFill>
              </a:rPr>
              <a:pPr>
                <a:defRPr/>
              </a:pPr>
              <a:t>‹#›</a:t>
            </a:fld>
            <a:endParaRPr lang="en-US">
              <a:solidFill>
                <a:srgbClr val="000000"/>
              </a:solidFill>
            </a:endParaRPr>
          </a:p>
        </p:txBody>
      </p:sp>
      <p:sp>
        <p:nvSpPr>
          <p:cNvPr id="33799" name="Text Box 7"/>
          <p:cNvSpPr txBox="1">
            <a:spLocks noChangeArrowheads="1"/>
          </p:cNvSpPr>
          <p:nvPr/>
        </p:nvSpPr>
        <p:spPr bwMode="auto">
          <a:xfrm>
            <a:off x="304800" y="304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endParaRPr lang="en-US" sz="2400">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txStyles>
    <p:titleStyle>
      <a:lvl1pPr algn="r" rtl="0" eaLnBrk="0" fontAlgn="base" hangingPunct="0">
        <a:spcBef>
          <a:spcPct val="0"/>
        </a:spcBef>
        <a:spcAft>
          <a:spcPct val="0"/>
        </a:spcAft>
        <a:defRPr sz="3600" b="1">
          <a:solidFill>
            <a:schemeClr val="bg1"/>
          </a:solidFill>
          <a:latin typeface="+mj-lt"/>
          <a:ea typeface="+mj-ea"/>
          <a:cs typeface="ＭＳ Ｐゴシック" charset="0"/>
        </a:defRPr>
      </a:lvl1pPr>
      <a:lvl2pPr algn="r"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2pPr>
      <a:lvl3pPr algn="r"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3pPr>
      <a:lvl4pPr algn="r"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4pPr>
      <a:lvl5pPr algn="r"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5pPr>
      <a:lvl6pPr marL="457200" algn="r" rtl="0" fontAlgn="base">
        <a:spcBef>
          <a:spcPct val="0"/>
        </a:spcBef>
        <a:spcAft>
          <a:spcPct val="0"/>
        </a:spcAft>
        <a:defRPr sz="3600" b="1">
          <a:solidFill>
            <a:schemeClr val="bg1"/>
          </a:solidFill>
          <a:latin typeface="Arial" charset="0"/>
          <a:ea typeface="ＭＳ Ｐゴシック" charset="0"/>
        </a:defRPr>
      </a:lvl6pPr>
      <a:lvl7pPr marL="914400" algn="r" rtl="0" fontAlgn="base">
        <a:spcBef>
          <a:spcPct val="0"/>
        </a:spcBef>
        <a:spcAft>
          <a:spcPct val="0"/>
        </a:spcAft>
        <a:defRPr sz="3600" b="1">
          <a:solidFill>
            <a:schemeClr val="bg1"/>
          </a:solidFill>
          <a:latin typeface="Arial" charset="0"/>
          <a:ea typeface="ＭＳ Ｐゴシック" charset="0"/>
        </a:defRPr>
      </a:lvl7pPr>
      <a:lvl8pPr marL="1371600" algn="r" rtl="0" fontAlgn="base">
        <a:spcBef>
          <a:spcPct val="0"/>
        </a:spcBef>
        <a:spcAft>
          <a:spcPct val="0"/>
        </a:spcAft>
        <a:defRPr sz="3600" b="1">
          <a:solidFill>
            <a:schemeClr val="bg1"/>
          </a:solidFill>
          <a:latin typeface="Arial" charset="0"/>
          <a:ea typeface="ＭＳ Ｐゴシック" charset="0"/>
        </a:defRPr>
      </a:lvl8pPr>
      <a:lvl9pPr marL="1828800" algn="r" rtl="0" fontAlgn="base">
        <a:spcBef>
          <a:spcPct val="0"/>
        </a:spcBef>
        <a:spcAft>
          <a:spcPct val="0"/>
        </a:spcAft>
        <a:defRPr sz="3600" b="1">
          <a:solidFill>
            <a:schemeClr val="bg1"/>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subTitle" idx="1"/>
          </p:nvPr>
        </p:nvSpPr>
        <p:spPr>
          <a:xfrm>
            <a:off x="3276600" y="3581400"/>
            <a:ext cx="5791200" cy="1447800"/>
          </a:xfrm>
          <a:effectLst>
            <a:outerShdw blurRad="63500" dist="38099" dir="2700000" algn="ctr" rotWithShape="0">
              <a:srgbClr val="000000">
                <a:alpha val="74998"/>
              </a:srgbClr>
            </a:outerShdw>
          </a:effectLst>
        </p:spPr>
        <p:txBody>
          <a:bodyPr/>
          <a:lstStyle/>
          <a:p>
            <a:pPr eaLnBrk="1" hangingPunct="1">
              <a:defRPr/>
            </a:pPr>
            <a:endParaRPr lang="en-US" dirty="0" smtClean="0">
              <a:ea typeface="+mn-ea"/>
              <a:cs typeface="+mn-cs"/>
            </a:endParaRPr>
          </a:p>
          <a:p>
            <a:pPr eaLnBrk="1" hangingPunct="1">
              <a:defRPr/>
            </a:pPr>
            <a:r>
              <a:rPr lang="en-US" sz="4000" dirty="0" smtClean="0">
                <a:ea typeface="+mn-ea"/>
                <a:cs typeface="+mn-cs"/>
              </a:rPr>
              <a:t>Conflict Resolution</a:t>
            </a:r>
            <a:endParaRPr lang="en-US" sz="4000" dirty="0">
              <a:ea typeface="+mn-ea"/>
              <a:cs typeface="+mn-cs"/>
            </a:endParaRPr>
          </a:p>
        </p:txBody>
      </p:sp>
      <p:sp>
        <p:nvSpPr>
          <p:cNvPr id="2" name="TextBox 1"/>
          <p:cNvSpPr txBox="1"/>
          <p:nvPr/>
        </p:nvSpPr>
        <p:spPr>
          <a:xfrm>
            <a:off x="1600200" y="1066800"/>
            <a:ext cx="5867400" cy="1938992"/>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a:p>
        </p:txBody>
      </p:sp>
      <p:pic>
        <p:nvPicPr>
          <p:cNvPr id="3" name="Picture 2" descr="FPHRA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200" y="381000"/>
            <a:ext cx="2628900" cy="2641600"/>
          </a:xfrm>
          <a:prstGeom prst="rect">
            <a:avLst/>
          </a:prstGeom>
        </p:spPr>
      </p:pic>
      <p:sp>
        <p:nvSpPr>
          <p:cNvPr id="5" name="TextBox 4"/>
          <p:cNvSpPr txBox="1"/>
          <p:nvPr/>
        </p:nvSpPr>
        <p:spPr>
          <a:xfrm>
            <a:off x="3402231" y="5777805"/>
            <a:ext cx="5817969" cy="1384995"/>
          </a:xfrm>
          <a:prstGeom prst="rect">
            <a:avLst/>
          </a:prstGeom>
          <a:noFill/>
        </p:spPr>
        <p:txBody>
          <a:bodyPr wrap="none" rtlCol="0">
            <a:spAutoFit/>
          </a:bodyPr>
          <a:lstStyle/>
          <a:p>
            <a:r>
              <a:rPr lang="en-US" sz="2400" dirty="0" smtClean="0">
                <a:latin typeface="Arial"/>
                <a:cs typeface="Arial"/>
              </a:rPr>
              <a:t>              </a:t>
            </a:r>
            <a:r>
              <a:rPr lang="en-US" sz="2000" dirty="0" smtClean="0">
                <a:latin typeface="Arial"/>
                <a:cs typeface="Arial"/>
              </a:rPr>
              <a:t>Presented by David Alba</a:t>
            </a:r>
          </a:p>
          <a:p>
            <a:pPr algn="ctr"/>
            <a:r>
              <a:rPr lang="en-US" sz="3600" b="1" dirty="0" smtClean="0">
                <a:latin typeface="Arial"/>
                <a:cs typeface="Arial"/>
              </a:rPr>
              <a:t>davidalba007@gmail.com</a:t>
            </a:r>
          </a:p>
          <a:p>
            <a:endParaRPr lang="en-US" sz="2400" dirty="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219200"/>
          </a:xfrm>
          <a:solidFill>
            <a:srgbClr val="B0082C"/>
          </a:solidFill>
        </p:spPr>
        <p:txBody>
          <a:bodyPr/>
          <a:lstStyle/>
          <a:p>
            <a:pPr eaLnBrk="1" hangingPunct="1">
              <a:defRPr/>
            </a:pPr>
            <a:r>
              <a:rPr lang="en-US" dirty="0" smtClean="0">
                <a:cs typeface="+mj-cs"/>
              </a:rPr>
              <a:t>Handling Anger</a:t>
            </a:r>
          </a:p>
        </p:txBody>
      </p:sp>
      <p:sp>
        <p:nvSpPr>
          <p:cNvPr id="25604" name="Text Box 4"/>
          <p:cNvSpPr txBox="1">
            <a:spLocks noChangeArrowheads="1"/>
          </p:cNvSpPr>
          <p:nvPr/>
        </p:nvSpPr>
        <p:spPr bwMode="auto">
          <a:xfrm>
            <a:off x="1676400" y="1655763"/>
            <a:ext cx="7086600" cy="466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9913" indent="-569913">
              <a:defRPr sz="3600">
                <a:solidFill>
                  <a:schemeClr val="tx1"/>
                </a:solidFill>
                <a:latin typeface="Optima" charset="0"/>
                <a:ea typeface="ＭＳ Ｐゴシック" charset="0"/>
                <a:cs typeface="ＭＳ Ｐゴシック" charset="0"/>
              </a:defRPr>
            </a:lvl1pPr>
            <a:lvl2pPr marL="742950" indent="-285750">
              <a:defRPr sz="3600">
                <a:solidFill>
                  <a:schemeClr val="tx1"/>
                </a:solidFill>
                <a:latin typeface="Optima" charset="0"/>
                <a:ea typeface="ＭＳ Ｐゴシック" charset="0"/>
              </a:defRPr>
            </a:lvl2pPr>
            <a:lvl3pPr marL="1143000" indent="-228600">
              <a:defRPr sz="3600">
                <a:solidFill>
                  <a:schemeClr val="tx1"/>
                </a:solidFill>
                <a:latin typeface="Optima" charset="0"/>
                <a:ea typeface="ＭＳ Ｐゴシック" charset="0"/>
              </a:defRPr>
            </a:lvl3pPr>
            <a:lvl4pPr marL="1600200" indent="-228600">
              <a:defRPr sz="3600">
                <a:solidFill>
                  <a:schemeClr val="tx1"/>
                </a:solidFill>
                <a:latin typeface="Optima" charset="0"/>
                <a:ea typeface="ＭＳ Ｐゴシック" charset="0"/>
              </a:defRPr>
            </a:lvl4pPr>
            <a:lvl5pPr marL="2057400" indent="-228600">
              <a:defRPr sz="3600">
                <a:solidFill>
                  <a:schemeClr val="tx1"/>
                </a:solidFill>
                <a:latin typeface="Optima" charset="0"/>
                <a:ea typeface="ＭＳ Ｐゴシック" charset="0"/>
              </a:defRPr>
            </a:lvl5pPr>
            <a:lvl6pPr marL="2514600" indent="-228600" eaLnBrk="0" fontAlgn="base" hangingPunct="0">
              <a:spcBef>
                <a:spcPct val="0"/>
              </a:spcBef>
              <a:spcAft>
                <a:spcPct val="0"/>
              </a:spcAft>
              <a:defRPr sz="3600">
                <a:solidFill>
                  <a:schemeClr val="tx1"/>
                </a:solidFill>
                <a:latin typeface="Optima" charset="0"/>
                <a:ea typeface="ＭＳ Ｐゴシック" charset="0"/>
              </a:defRPr>
            </a:lvl6pPr>
            <a:lvl7pPr marL="2971800" indent="-228600" eaLnBrk="0" fontAlgn="base" hangingPunct="0">
              <a:spcBef>
                <a:spcPct val="0"/>
              </a:spcBef>
              <a:spcAft>
                <a:spcPct val="0"/>
              </a:spcAft>
              <a:defRPr sz="3600">
                <a:solidFill>
                  <a:schemeClr val="tx1"/>
                </a:solidFill>
                <a:latin typeface="Optima" charset="0"/>
                <a:ea typeface="ＭＳ Ｐゴシック" charset="0"/>
              </a:defRPr>
            </a:lvl7pPr>
            <a:lvl8pPr marL="3429000" indent="-228600" eaLnBrk="0" fontAlgn="base" hangingPunct="0">
              <a:spcBef>
                <a:spcPct val="0"/>
              </a:spcBef>
              <a:spcAft>
                <a:spcPct val="0"/>
              </a:spcAft>
              <a:defRPr sz="3600">
                <a:solidFill>
                  <a:schemeClr val="tx1"/>
                </a:solidFill>
                <a:latin typeface="Optima" charset="0"/>
                <a:ea typeface="ＭＳ Ｐゴシック" charset="0"/>
              </a:defRPr>
            </a:lvl8pPr>
            <a:lvl9pPr marL="3886200" indent="-228600" eaLnBrk="0" fontAlgn="base" hangingPunct="0">
              <a:spcBef>
                <a:spcPct val="0"/>
              </a:spcBef>
              <a:spcAft>
                <a:spcPct val="0"/>
              </a:spcAft>
              <a:defRPr sz="3600">
                <a:solidFill>
                  <a:schemeClr val="tx1"/>
                </a:solidFill>
                <a:latin typeface="Optima" charset="0"/>
                <a:ea typeface="ＭＳ Ｐゴシック" charset="0"/>
              </a:defRPr>
            </a:lvl9pPr>
          </a:lstStyle>
          <a:p>
            <a:pPr>
              <a:spcBef>
                <a:spcPct val="50000"/>
              </a:spcBef>
            </a:pPr>
            <a:r>
              <a:rPr lang="en-US" sz="4800">
                <a:latin typeface="Arial Black" charset="0"/>
              </a:rPr>
              <a:t>L</a:t>
            </a:r>
            <a:r>
              <a:rPr lang="en-US"/>
              <a:t>	</a:t>
            </a:r>
            <a:r>
              <a:rPr lang="en-US">
                <a:latin typeface="Arial" charset="0"/>
              </a:rPr>
              <a:t>isten</a:t>
            </a:r>
            <a:endParaRPr lang="en-US"/>
          </a:p>
          <a:p>
            <a:pPr>
              <a:spcBef>
                <a:spcPct val="50000"/>
              </a:spcBef>
            </a:pPr>
            <a:r>
              <a:rPr lang="en-US" sz="4800">
                <a:latin typeface="Arial Black" charset="0"/>
              </a:rPr>
              <a:t>E</a:t>
            </a:r>
            <a:r>
              <a:rPr lang="en-US"/>
              <a:t>	</a:t>
            </a:r>
            <a:r>
              <a:rPr lang="en-US">
                <a:latin typeface="Arial" charset="0"/>
              </a:rPr>
              <a:t>mpathize</a:t>
            </a:r>
            <a:endParaRPr lang="en-US"/>
          </a:p>
          <a:p>
            <a:pPr>
              <a:spcBef>
                <a:spcPct val="50000"/>
              </a:spcBef>
            </a:pPr>
            <a:r>
              <a:rPr lang="en-US" sz="4800">
                <a:latin typeface="Arial Black" charset="0"/>
              </a:rPr>
              <a:t>A</a:t>
            </a:r>
            <a:r>
              <a:rPr lang="en-US"/>
              <a:t>	</a:t>
            </a:r>
            <a:r>
              <a:rPr lang="en-US">
                <a:latin typeface="Arial" charset="0"/>
              </a:rPr>
              <a:t>pologize (if appropriate)</a:t>
            </a:r>
            <a:endParaRPr lang="en-US"/>
          </a:p>
          <a:p>
            <a:pPr>
              <a:spcBef>
                <a:spcPct val="50000"/>
              </a:spcBef>
            </a:pPr>
            <a:r>
              <a:rPr lang="en-US" sz="4800">
                <a:latin typeface="Arial Black" charset="0"/>
              </a:rPr>
              <a:t>D</a:t>
            </a:r>
            <a:r>
              <a:rPr lang="en-US"/>
              <a:t>	</a:t>
            </a:r>
            <a:r>
              <a:rPr lang="en-US">
                <a:latin typeface="Arial" charset="0"/>
              </a:rPr>
              <a:t>o something or direct to someone who can</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wipe(left)">
                                      <p:cBhvr>
                                        <p:cTn id="7" dur="500"/>
                                        <p:tgtEl>
                                          <p:spTgt spid="25604">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604">
                                            <p:txEl>
                                              <p:pRg st="1" end="1"/>
                                            </p:txEl>
                                          </p:spTgt>
                                        </p:tgtEl>
                                        <p:attrNameLst>
                                          <p:attrName>style.visibility</p:attrName>
                                        </p:attrNameLst>
                                      </p:cBhvr>
                                      <p:to>
                                        <p:strVal val="visible"/>
                                      </p:to>
                                    </p:set>
                                    <p:animEffect transition="in" filter="wipe(left)">
                                      <p:cBhvr>
                                        <p:cTn id="11" dur="500"/>
                                        <p:tgtEl>
                                          <p:spTgt spid="25604">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604">
                                            <p:txEl>
                                              <p:pRg st="2" end="2"/>
                                            </p:txEl>
                                          </p:spTgt>
                                        </p:tgtEl>
                                        <p:attrNameLst>
                                          <p:attrName>style.visibility</p:attrName>
                                        </p:attrNameLst>
                                      </p:cBhvr>
                                      <p:to>
                                        <p:strVal val="visible"/>
                                      </p:to>
                                    </p:set>
                                    <p:animEffect transition="in" filter="wipe(left)">
                                      <p:cBhvr>
                                        <p:cTn id="15" dur="500"/>
                                        <p:tgtEl>
                                          <p:spTgt spid="25604">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5604">
                                            <p:txEl>
                                              <p:pRg st="3" end="3"/>
                                            </p:txEl>
                                          </p:spTgt>
                                        </p:tgtEl>
                                        <p:attrNameLst>
                                          <p:attrName>style.visibility</p:attrName>
                                        </p:attrNameLst>
                                      </p:cBhvr>
                                      <p:to>
                                        <p:strVal val="visible"/>
                                      </p:to>
                                    </p:set>
                                    <p:animEffect transition="in" filter="wipe(left)">
                                      <p:cBhvr>
                                        <p:cTn id="19" dur="500"/>
                                        <p:tgtEl>
                                          <p:spTgt spid="256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219200"/>
          </a:xfrm>
          <a:solidFill>
            <a:srgbClr val="B0082C"/>
          </a:solidFill>
        </p:spPr>
        <p:txBody>
          <a:bodyPr/>
          <a:lstStyle/>
          <a:p>
            <a:pPr eaLnBrk="1" hangingPunct="1">
              <a:defRPr/>
            </a:pPr>
            <a:r>
              <a:rPr lang="en-US" dirty="0" smtClean="0">
                <a:cs typeface="+mj-cs"/>
              </a:rPr>
              <a:t>Saying No</a:t>
            </a:r>
          </a:p>
        </p:txBody>
      </p:sp>
      <p:sp>
        <p:nvSpPr>
          <p:cNvPr id="27652" name="Text Box 4"/>
          <p:cNvSpPr txBox="1">
            <a:spLocks noChangeArrowheads="1"/>
          </p:cNvSpPr>
          <p:nvPr/>
        </p:nvSpPr>
        <p:spPr bwMode="auto">
          <a:xfrm>
            <a:off x="1676400" y="1655763"/>
            <a:ext cx="7086600" cy="466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9913" indent="-569913">
              <a:tabLst>
                <a:tab pos="225425" algn="ctr"/>
              </a:tabLst>
              <a:defRPr sz="3600">
                <a:solidFill>
                  <a:schemeClr val="tx1"/>
                </a:solidFill>
                <a:latin typeface="Optima" charset="0"/>
                <a:ea typeface="ＭＳ Ｐゴシック" charset="0"/>
                <a:cs typeface="ＭＳ Ｐゴシック" charset="0"/>
              </a:defRPr>
            </a:lvl1pPr>
            <a:lvl2pPr marL="742950" indent="-285750">
              <a:tabLst>
                <a:tab pos="225425" algn="ctr"/>
              </a:tabLst>
              <a:defRPr sz="3600">
                <a:solidFill>
                  <a:schemeClr val="tx1"/>
                </a:solidFill>
                <a:latin typeface="Optima" charset="0"/>
                <a:ea typeface="ＭＳ Ｐゴシック" charset="0"/>
              </a:defRPr>
            </a:lvl2pPr>
            <a:lvl3pPr marL="1143000" indent="-228600">
              <a:tabLst>
                <a:tab pos="225425" algn="ctr"/>
              </a:tabLst>
              <a:defRPr sz="3600">
                <a:solidFill>
                  <a:schemeClr val="tx1"/>
                </a:solidFill>
                <a:latin typeface="Optima" charset="0"/>
                <a:ea typeface="ＭＳ Ｐゴシック" charset="0"/>
              </a:defRPr>
            </a:lvl3pPr>
            <a:lvl4pPr marL="1600200" indent="-228600">
              <a:tabLst>
                <a:tab pos="225425" algn="ctr"/>
              </a:tabLst>
              <a:defRPr sz="3600">
                <a:solidFill>
                  <a:schemeClr val="tx1"/>
                </a:solidFill>
                <a:latin typeface="Optima" charset="0"/>
                <a:ea typeface="ＭＳ Ｐゴシック" charset="0"/>
              </a:defRPr>
            </a:lvl4pPr>
            <a:lvl5pPr marL="2057400" indent="-228600">
              <a:tabLst>
                <a:tab pos="225425" algn="ctr"/>
              </a:tabLst>
              <a:defRPr sz="3600">
                <a:solidFill>
                  <a:schemeClr val="tx1"/>
                </a:solidFill>
                <a:latin typeface="Optima" charset="0"/>
                <a:ea typeface="ＭＳ Ｐゴシック" charset="0"/>
              </a:defRPr>
            </a:lvl5pPr>
            <a:lvl6pPr marL="2514600" indent="-228600" eaLnBrk="0" fontAlgn="base" hangingPunct="0">
              <a:spcBef>
                <a:spcPct val="0"/>
              </a:spcBef>
              <a:spcAft>
                <a:spcPct val="0"/>
              </a:spcAft>
              <a:tabLst>
                <a:tab pos="225425" algn="ctr"/>
              </a:tabLst>
              <a:defRPr sz="3600">
                <a:solidFill>
                  <a:schemeClr val="tx1"/>
                </a:solidFill>
                <a:latin typeface="Optima" charset="0"/>
                <a:ea typeface="ＭＳ Ｐゴシック" charset="0"/>
              </a:defRPr>
            </a:lvl6pPr>
            <a:lvl7pPr marL="2971800" indent="-228600" eaLnBrk="0" fontAlgn="base" hangingPunct="0">
              <a:spcBef>
                <a:spcPct val="0"/>
              </a:spcBef>
              <a:spcAft>
                <a:spcPct val="0"/>
              </a:spcAft>
              <a:tabLst>
                <a:tab pos="225425" algn="ctr"/>
              </a:tabLst>
              <a:defRPr sz="3600">
                <a:solidFill>
                  <a:schemeClr val="tx1"/>
                </a:solidFill>
                <a:latin typeface="Optima" charset="0"/>
                <a:ea typeface="ＭＳ Ｐゴシック" charset="0"/>
              </a:defRPr>
            </a:lvl7pPr>
            <a:lvl8pPr marL="3429000" indent="-228600" eaLnBrk="0" fontAlgn="base" hangingPunct="0">
              <a:spcBef>
                <a:spcPct val="0"/>
              </a:spcBef>
              <a:spcAft>
                <a:spcPct val="0"/>
              </a:spcAft>
              <a:tabLst>
                <a:tab pos="225425" algn="ctr"/>
              </a:tabLst>
              <a:defRPr sz="3600">
                <a:solidFill>
                  <a:schemeClr val="tx1"/>
                </a:solidFill>
                <a:latin typeface="Optima" charset="0"/>
                <a:ea typeface="ＭＳ Ｐゴシック" charset="0"/>
              </a:defRPr>
            </a:lvl8pPr>
            <a:lvl9pPr marL="3886200" indent="-228600" eaLnBrk="0" fontAlgn="base" hangingPunct="0">
              <a:spcBef>
                <a:spcPct val="0"/>
              </a:spcBef>
              <a:spcAft>
                <a:spcPct val="0"/>
              </a:spcAft>
              <a:tabLst>
                <a:tab pos="225425" algn="ctr"/>
              </a:tabLst>
              <a:defRPr sz="3600">
                <a:solidFill>
                  <a:schemeClr val="tx1"/>
                </a:solidFill>
                <a:latin typeface="Optima" charset="0"/>
                <a:ea typeface="ＭＳ Ｐゴシック" charset="0"/>
              </a:defRPr>
            </a:lvl9pPr>
          </a:lstStyle>
          <a:p>
            <a:pPr>
              <a:spcBef>
                <a:spcPct val="50000"/>
              </a:spcBef>
            </a:pPr>
            <a:r>
              <a:rPr lang="en-US" sz="4800" dirty="0">
                <a:latin typeface="Arial Black" charset="0"/>
              </a:rPr>
              <a:t>N</a:t>
            </a:r>
            <a:r>
              <a:rPr lang="en-US" dirty="0">
                <a:latin typeface="Arial" charset="0"/>
              </a:rPr>
              <a:t>	</a:t>
            </a:r>
            <a:r>
              <a:rPr lang="en-US" dirty="0" err="1">
                <a:latin typeface="Arial" charset="0"/>
              </a:rPr>
              <a:t>eutralize</a:t>
            </a:r>
            <a:r>
              <a:rPr lang="en-US" dirty="0">
                <a:latin typeface="Arial" charset="0"/>
              </a:rPr>
              <a:t> through a positive beginning</a:t>
            </a:r>
          </a:p>
          <a:p>
            <a:pPr>
              <a:spcBef>
                <a:spcPct val="50000"/>
              </a:spcBef>
            </a:pPr>
            <a:r>
              <a:rPr lang="en-US" sz="4800" dirty="0">
                <a:latin typeface="Arial Black" charset="0"/>
              </a:rPr>
              <a:t>	I</a:t>
            </a:r>
            <a:r>
              <a:rPr lang="en-US" dirty="0">
                <a:latin typeface="Arial" charset="0"/>
              </a:rPr>
              <a:t>	</a:t>
            </a:r>
            <a:r>
              <a:rPr lang="en-US" dirty="0" err="1">
                <a:latin typeface="Arial" charset="0"/>
              </a:rPr>
              <a:t>mmediately</a:t>
            </a:r>
            <a:r>
              <a:rPr lang="en-US" dirty="0">
                <a:latin typeface="Arial" charset="0"/>
              </a:rPr>
              <a:t> empathize</a:t>
            </a:r>
          </a:p>
          <a:p>
            <a:pPr>
              <a:spcBef>
                <a:spcPct val="50000"/>
              </a:spcBef>
            </a:pPr>
            <a:r>
              <a:rPr lang="en-US" sz="4800" dirty="0">
                <a:latin typeface="Arial Black" charset="0"/>
              </a:rPr>
              <a:t>C</a:t>
            </a:r>
            <a:r>
              <a:rPr lang="en-US" dirty="0">
                <a:latin typeface="Arial" charset="0"/>
              </a:rPr>
              <a:t>	</a:t>
            </a:r>
            <a:r>
              <a:rPr lang="en-US" dirty="0" err="1">
                <a:latin typeface="Arial" charset="0"/>
              </a:rPr>
              <a:t>ourteously</a:t>
            </a:r>
            <a:r>
              <a:rPr lang="en-US" dirty="0">
                <a:latin typeface="Arial" charset="0"/>
              </a:rPr>
              <a:t> explain</a:t>
            </a:r>
          </a:p>
          <a:p>
            <a:pPr>
              <a:spcBef>
                <a:spcPct val="50000"/>
              </a:spcBef>
            </a:pPr>
            <a:r>
              <a:rPr lang="en-US" sz="4800" dirty="0">
                <a:latin typeface="Arial Black" charset="0"/>
              </a:rPr>
              <a:t>E</a:t>
            </a:r>
            <a:r>
              <a:rPr lang="en-US" dirty="0">
                <a:latin typeface="Arial Black" charset="0"/>
              </a:rPr>
              <a:t>	</a:t>
            </a:r>
            <a:r>
              <a:rPr lang="en-US" dirty="0" err="1">
                <a:latin typeface="Arial" charset="0"/>
              </a:rPr>
              <a:t>mphasize</a:t>
            </a:r>
            <a:r>
              <a:rPr lang="en-US" dirty="0">
                <a:latin typeface="Arial" charset="0"/>
              </a:rPr>
              <a:t> your desire to help</a:t>
            </a:r>
            <a:endParaRPr lang="en-US"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wipe(left)">
                                      <p:cBhvr>
                                        <p:cTn id="7" dur="500"/>
                                        <p:tgtEl>
                                          <p:spTgt spid="27652">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652">
                                            <p:txEl>
                                              <p:pRg st="1" end="1"/>
                                            </p:txEl>
                                          </p:spTgt>
                                        </p:tgtEl>
                                        <p:attrNameLst>
                                          <p:attrName>style.visibility</p:attrName>
                                        </p:attrNameLst>
                                      </p:cBhvr>
                                      <p:to>
                                        <p:strVal val="visible"/>
                                      </p:to>
                                    </p:set>
                                    <p:animEffect transition="in" filter="wipe(left)">
                                      <p:cBhvr>
                                        <p:cTn id="11" dur="500"/>
                                        <p:tgtEl>
                                          <p:spTgt spid="27652">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652">
                                            <p:txEl>
                                              <p:pRg st="2" end="2"/>
                                            </p:txEl>
                                          </p:spTgt>
                                        </p:tgtEl>
                                        <p:attrNameLst>
                                          <p:attrName>style.visibility</p:attrName>
                                        </p:attrNameLst>
                                      </p:cBhvr>
                                      <p:to>
                                        <p:strVal val="visible"/>
                                      </p:to>
                                    </p:set>
                                    <p:animEffect transition="in" filter="wipe(left)">
                                      <p:cBhvr>
                                        <p:cTn id="15" dur="500"/>
                                        <p:tgtEl>
                                          <p:spTgt spid="27652">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652">
                                            <p:txEl>
                                              <p:pRg st="3" end="3"/>
                                            </p:txEl>
                                          </p:spTgt>
                                        </p:tgtEl>
                                        <p:attrNameLst>
                                          <p:attrName>style.visibility</p:attrName>
                                        </p:attrNameLst>
                                      </p:cBhvr>
                                      <p:to>
                                        <p:strVal val="visible"/>
                                      </p:to>
                                    </p:set>
                                    <p:animEffect transition="in" filter="wipe(left)">
                                      <p:cBhvr>
                                        <p:cTn id="19" dur="500"/>
                                        <p:tgtEl>
                                          <p:spTgt spid="276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219200"/>
          </a:xfrm>
          <a:solidFill>
            <a:srgbClr val="B0082C"/>
          </a:solidFill>
        </p:spPr>
        <p:txBody>
          <a:bodyPr/>
          <a:lstStyle/>
          <a:p>
            <a:pPr eaLnBrk="1" hangingPunct="1">
              <a:defRPr/>
            </a:pPr>
            <a:r>
              <a:rPr lang="en-US" dirty="0" smtClean="0">
                <a:cs typeface="+mj-cs"/>
              </a:rPr>
              <a:t>Intercept Dissension</a:t>
            </a:r>
          </a:p>
        </p:txBody>
      </p:sp>
      <p:sp>
        <p:nvSpPr>
          <p:cNvPr id="29699" name="Rectangle 3"/>
          <p:cNvSpPr>
            <a:spLocks noGrp="1" noChangeArrowheads="1"/>
          </p:cNvSpPr>
          <p:nvPr>
            <p:ph type="body" idx="1"/>
          </p:nvPr>
        </p:nvSpPr>
        <p:spPr/>
        <p:txBody>
          <a:bodyPr/>
          <a:lstStyle/>
          <a:p>
            <a:pPr eaLnBrk="1" hangingPunct="1">
              <a:spcBef>
                <a:spcPct val="60000"/>
              </a:spcBef>
              <a:defRPr/>
            </a:pPr>
            <a:r>
              <a:rPr lang="en-US" dirty="0" smtClean="0">
                <a:cs typeface="+mn-cs"/>
              </a:rPr>
              <a:t>Build positives to lessen the impact</a:t>
            </a:r>
          </a:p>
          <a:p>
            <a:pPr eaLnBrk="1" hangingPunct="1">
              <a:spcBef>
                <a:spcPct val="60000"/>
              </a:spcBef>
              <a:defRPr/>
            </a:pPr>
            <a:r>
              <a:rPr lang="en-US" dirty="0" smtClean="0">
                <a:cs typeface="+mn-cs"/>
              </a:rPr>
              <a:t>Refuse to participate in unproductive anger</a:t>
            </a:r>
          </a:p>
          <a:p>
            <a:pPr eaLnBrk="1" hangingPunct="1">
              <a:spcBef>
                <a:spcPct val="60000"/>
              </a:spcBef>
              <a:defRPr/>
            </a:pPr>
            <a:r>
              <a:rPr lang="en-US" dirty="0" smtClean="0">
                <a:cs typeface="+mn-cs"/>
              </a:rPr>
              <a:t>Act to resolve issues quickly</a:t>
            </a:r>
          </a:p>
          <a:p>
            <a:pPr eaLnBrk="1" hangingPunct="1">
              <a:spcBef>
                <a:spcPct val="60000"/>
              </a:spcBef>
              <a:defRPr/>
            </a:pPr>
            <a:r>
              <a:rPr lang="en-US" dirty="0" smtClean="0">
                <a:cs typeface="+mn-cs"/>
              </a:rPr>
              <a:t>Don’t assume motive</a:t>
            </a:r>
          </a:p>
        </p:txBody>
      </p:sp>
    </p:spTree>
    <p:extLst>
      <p:ext uri="{BB962C8B-B14F-4D97-AF65-F5344CB8AC3E}">
        <p14:creationId xmlns:p14="http://schemas.microsoft.com/office/powerpoint/2010/main" val="145755727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dirty="0">
                <a:solidFill>
                  <a:srgbClr val="000000"/>
                </a:solidFill>
                <a:latin typeface="Arial" charset="0"/>
                <a:ea typeface="ＭＳ Ｐゴシック" charset="0"/>
                <a:cs typeface="ＭＳ Ｐゴシック" charset="0"/>
              </a:rPr>
              <a:t>Relationship Bank Accounts</a:t>
            </a:r>
          </a:p>
        </p:txBody>
      </p:sp>
      <p:graphicFrame>
        <p:nvGraphicFramePr>
          <p:cNvPr id="162840" name="Group 24"/>
          <p:cNvGraphicFramePr>
            <a:graphicFrameLocks noGrp="1"/>
          </p:cNvGraphicFramePr>
          <p:nvPr/>
        </p:nvGraphicFramePr>
        <p:xfrm>
          <a:off x="1676400" y="1371600"/>
          <a:ext cx="7086600" cy="4572000"/>
        </p:xfrm>
        <a:graphic>
          <a:graphicData uri="http://schemas.openxmlformats.org/drawingml/2006/table">
            <a:tbl>
              <a:tblPr/>
              <a:tblGrid>
                <a:gridCol w="3543300"/>
                <a:gridCol w="3543300"/>
              </a:tblGrid>
              <a:tr h="1103313">
                <a:tc>
                  <a:txBody>
                    <a:bodyPr/>
                    <a:lstStyle/>
                    <a:p>
                      <a:pPr marL="0" marR="0" lvl="0" indent="0" algn="ctr" defTabSz="914400" rtl="0" eaLnBrk="1" fontAlgn="base" latinLnBrk="0" hangingPunct="1">
                        <a:lnSpc>
                          <a:spcPct val="100000"/>
                        </a:lnSpc>
                        <a:spcBef>
                          <a:spcPct val="20000"/>
                        </a:spcBef>
                        <a:spcAft>
                          <a:spcPct val="0"/>
                        </a:spcAft>
                        <a:buClr>
                          <a:srgbClr val="019271"/>
                        </a:buClr>
                        <a:buSzPct val="80000"/>
                        <a:buFont typeface="Wingdings" charset="0"/>
                        <a:buNone/>
                        <a:tabLst/>
                      </a:pP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Deposits</a:t>
                      </a:r>
                    </a:p>
                    <a:p>
                      <a:pPr marL="0" marR="0" lvl="0" indent="0" algn="ctr" defTabSz="914400" rtl="0" eaLnBrk="1" fontAlgn="base" latinLnBrk="0" hangingPunct="1">
                        <a:lnSpc>
                          <a:spcPct val="100000"/>
                        </a:lnSpc>
                        <a:spcBef>
                          <a:spcPct val="20000"/>
                        </a:spcBef>
                        <a:spcAft>
                          <a:spcPct val="0"/>
                        </a:spcAft>
                        <a:buClr>
                          <a:srgbClr val="019271"/>
                        </a:buClr>
                        <a:buSzPct val="80000"/>
                        <a:buFont typeface="Wingdings" charset="0"/>
                        <a:buNone/>
                        <a:tabLst/>
                      </a:pPr>
                      <a:r>
                        <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1FDE1"/>
                    </a:solidFill>
                  </a:tcPr>
                </a:tc>
                <a:tc>
                  <a:txBody>
                    <a:bodyPr/>
                    <a:lstStyle/>
                    <a:p>
                      <a:pPr marL="0" marR="0" lvl="0" indent="0" algn="ctr" defTabSz="914400" rtl="0" eaLnBrk="1" fontAlgn="base" latinLnBrk="0" hangingPunct="1">
                        <a:lnSpc>
                          <a:spcPct val="100000"/>
                        </a:lnSpc>
                        <a:spcBef>
                          <a:spcPct val="20000"/>
                        </a:spcBef>
                        <a:spcAft>
                          <a:spcPct val="0"/>
                        </a:spcAft>
                        <a:buClr>
                          <a:srgbClr val="019271"/>
                        </a:buClr>
                        <a:buSzPct val="8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Withdrawals</a:t>
                      </a:r>
                    </a:p>
                    <a:p>
                      <a:pPr marL="0" marR="0" lvl="0" indent="0" algn="ctr" defTabSz="914400" rtl="0" eaLnBrk="1" fontAlgn="base" latinLnBrk="0" hangingPunct="1">
                        <a:lnSpc>
                          <a:spcPct val="100000"/>
                        </a:lnSpc>
                        <a:spcBef>
                          <a:spcPct val="20000"/>
                        </a:spcBef>
                        <a:spcAft>
                          <a:spcPct val="0"/>
                        </a:spcAft>
                        <a:buClr>
                          <a:srgbClr val="019271"/>
                        </a:buClr>
                        <a:buSzPct val="8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1FDE1"/>
                    </a:solidFill>
                  </a:tcPr>
                </a:tc>
              </a:tr>
              <a:tr h="3468687">
                <a:tc>
                  <a:txBody>
                    <a:bodyPr/>
                    <a:lstStyle/>
                    <a:p>
                      <a:pPr marL="0" marR="0" lvl="0" indent="0" algn="l" defTabSz="914400" rtl="0" eaLnBrk="1" fontAlgn="base" latinLnBrk="0" hangingPunct="1">
                        <a:lnSpc>
                          <a:spcPct val="100000"/>
                        </a:lnSpc>
                        <a:spcBef>
                          <a:spcPct val="20000"/>
                        </a:spcBef>
                        <a:spcAft>
                          <a:spcPct val="0"/>
                        </a:spcAft>
                        <a:buClr>
                          <a:srgbClr val="019271"/>
                        </a:buClr>
                        <a:buSzPct val="80000"/>
                        <a:buFont typeface="Wingdings"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19271"/>
                        </a:buClr>
                        <a:buSzPct val="80000"/>
                        <a:buFont typeface="Wingdings" charset="0"/>
                        <a:buNone/>
                        <a:tabLst/>
                      </a:pPr>
                      <a:endParaRPr kumimoji="0" lang="en-US" sz="2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152400" y="1676400"/>
            <a:ext cx="7467600" cy="1981200"/>
          </a:xfrm>
        </p:spPr>
        <p:txBody>
          <a:bodyPr/>
          <a:lstStyle/>
          <a:p>
            <a:pPr eaLnBrk="1" hangingPunct="1">
              <a:buFont typeface="Wingdings" charset="0"/>
              <a:buNone/>
            </a:pPr>
            <a:r>
              <a:rPr lang="en-US" dirty="0">
                <a:latin typeface="Arial" charset="0"/>
                <a:ea typeface="ＭＳ Ｐゴシック" charset="0"/>
                <a:cs typeface="ＭＳ Ｐゴシック" charset="0"/>
              </a:rPr>
              <a:t>Conflict: a </a:t>
            </a:r>
            <a:r>
              <a:rPr lang="en-US" u="sng" dirty="0">
                <a:latin typeface="Arial" charset="0"/>
                <a:ea typeface="ＭＳ Ｐゴシック" charset="0"/>
                <a:cs typeface="ＭＳ Ｐゴシック" charset="0"/>
              </a:rPr>
              <a:t>violation </a:t>
            </a:r>
            <a:r>
              <a:rPr lang="en-US" dirty="0">
                <a:latin typeface="Arial" charset="0"/>
                <a:ea typeface="ＭＳ Ｐゴシック" charset="0"/>
                <a:cs typeface="ＭＳ Ｐゴシック" charset="0"/>
              </a:rPr>
              <a:t>of </a:t>
            </a:r>
            <a:r>
              <a:rPr lang="en-US" u="sng" dirty="0">
                <a:latin typeface="Arial" charset="0"/>
                <a:ea typeface="ＭＳ Ｐゴシック" charset="0"/>
                <a:cs typeface="ＭＳ Ｐゴシック" charset="0"/>
              </a:rPr>
              <a:t>expectations </a:t>
            </a:r>
            <a:r>
              <a:rPr lang="en-US" dirty="0">
                <a:latin typeface="Arial" charset="0"/>
                <a:ea typeface="ＭＳ Ｐゴシック" charset="0"/>
                <a:cs typeface="ＭＳ Ｐゴシック" charset="0"/>
              </a:rPr>
              <a:t>resulting in negative reactions. </a:t>
            </a:r>
          </a:p>
        </p:txBody>
      </p:sp>
      <p:sp>
        <p:nvSpPr>
          <p:cNvPr id="7" name="Rectangle 2"/>
          <p:cNvSpPr txBox="1">
            <a:spLocks noChangeArrowheads="1"/>
          </p:cNvSpPr>
          <p:nvPr/>
        </p:nvSpPr>
        <p:spPr bwMode="auto">
          <a:xfrm>
            <a:off x="0" y="0"/>
            <a:ext cx="9144000" cy="1219200"/>
          </a:xfrm>
          <a:prstGeom prst="rect">
            <a:avLst/>
          </a:prstGeom>
          <a:solidFill>
            <a:srgbClr val="B0082C"/>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19271"/>
                </a:solidFill>
                <a:latin typeface="+mj-lt"/>
                <a:ea typeface="+mj-ea"/>
                <a:cs typeface="+mj-cs"/>
              </a:defRPr>
            </a:lvl1pPr>
            <a:lvl2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6pPr>
            <a:lvl7pPr marL="9144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7pPr>
            <a:lvl8pPr marL="13716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8pPr>
            <a:lvl9pPr marL="18288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9pPr>
          </a:lstStyle>
          <a:p>
            <a:pPr algn="r" eaLnBrk="1" hangingPunct="1">
              <a:defRPr/>
            </a:pPr>
            <a:r>
              <a:rPr lang="en-US" dirty="0">
                <a:solidFill>
                  <a:srgbClr val="FFFFFF"/>
                </a:solidFill>
                <a:latin typeface="Arial" charset="0"/>
                <a:ea typeface="ＭＳ Ｐゴシック" charset="0"/>
                <a:cs typeface="ＭＳ Ｐゴシック" charset="0"/>
              </a:rPr>
              <a:t>Definition</a:t>
            </a:r>
            <a:endParaRPr lang="en-US" dirty="0" smtClean="0">
              <a:solidFill>
                <a:srgbClr val="FFFFFF"/>
              </a:solidFill>
            </a:endParaRPr>
          </a:p>
        </p:txBody>
      </p:sp>
    </p:spTree>
    <p:extLst>
      <p:ext uri="{BB962C8B-B14F-4D97-AF65-F5344CB8AC3E}">
        <p14:creationId xmlns:p14="http://schemas.microsoft.com/office/powerpoint/2010/main" val="152202309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76200" y="1371600"/>
            <a:ext cx="8915400" cy="4343400"/>
          </a:xfrm>
        </p:spPr>
        <p:txBody>
          <a:bodyPr/>
          <a:lstStyle/>
          <a:p>
            <a:pPr eaLnBrk="1" hangingPunct="1">
              <a:buFont typeface="Wingdings" charset="0"/>
              <a:buNone/>
            </a:pPr>
            <a:r>
              <a:rPr lang="en-US" dirty="0">
                <a:latin typeface="Arial" charset="0"/>
                <a:ea typeface="ＭＳ Ｐゴシック" charset="0"/>
                <a:cs typeface="ＭＳ Ｐゴシック" charset="0"/>
              </a:rPr>
              <a:t>Conflict: a violation of expectations resulting in negative reactions. </a:t>
            </a:r>
            <a:endParaRPr lang="en-US" dirty="0" smtClean="0">
              <a:latin typeface="Arial" charset="0"/>
              <a:ea typeface="ＭＳ Ｐゴシック" charset="0"/>
              <a:cs typeface="ＭＳ Ｐゴシック" charset="0"/>
            </a:endParaRPr>
          </a:p>
          <a:p>
            <a:pPr eaLnBrk="1" hangingPunct="1">
              <a:buFont typeface="Wingdings" charset="0"/>
              <a:buNone/>
            </a:pPr>
            <a:endParaRPr lang="en-US" dirty="0">
              <a:latin typeface="Arial" charset="0"/>
              <a:ea typeface="ＭＳ Ｐゴシック" charset="0"/>
              <a:cs typeface="ＭＳ Ｐゴシック" charset="0"/>
            </a:endParaRPr>
          </a:p>
          <a:p>
            <a:pPr eaLnBrk="1" hangingPunct="1">
              <a:buFont typeface="Wingdings" charset="0"/>
              <a:buNone/>
            </a:pPr>
            <a:r>
              <a:rPr lang="en-US" dirty="0">
                <a:latin typeface="Arial" charset="0"/>
                <a:ea typeface="ＭＳ Ｐゴシック" charset="0"/>
                <a:cs typeface="ＭＳ Ｐゴシック" charset="0"/>
              </a:rPr>
              <a:t>Expectations regarding:</a:t>
            </a:r>
          </a:p>
          <a:p>
            <a:pPr eaLnBrk="1" hangingPunct="1">
              <a:buClrTx/>
            </a:pPr>
            <a:r>
              <a:rPr lang="en-US" u="sng" dirty="0">
                <a:latin typeface="Arial" charset="0"/>
                <a:ea typeface="ＭＳ Ｐゴシック" charset="0"/>
                <a:cs typeface="ＭＳ Ｐゴシック" charset="0"/>
              </a:rPr>
              <a:t>What </a:t>
            </a:r>
            <a:r>
              <a:rPr lang="en-US" dirty="0">
                <a:latin typeface="Arial" charset="0"/>
                <a:ea typeface="ＭＳ Ｐゴシック" charset="0"/>
                <a:cs typeface="ＭＳ Ｐゴシック" charset="0"/>
              </a:rPr>
              <a:t>is to be done</a:t>
            </a:r>
          </a:p>
          <a:p>
            <a:pPr eaLnBrk="1" hangingPunct="1">
              <a:buClrTx/>
            </a:pPr>
            <a:r>
              <a:rPr lang="en-US" u="sng" dirty="0">
                <a:latin typeface="Arial" charset="0"/>
                <a:ea typeface="ＭＳ Ｐゴシック" charset="0"/>
                <a:cs typeface="ＭＳ Ｐゴシック" charset="0"/>
              </a:rPr>
              <a:t>When </a:t>
            </a:r>
            <a:r>
              <a:rPr lang="en-US" dirty="0">
                <a:latin typeface="Arial" charset="0"/>
                <a:ea typeface="ＭＳ Ｐゴシック" charset="0"/>
                <a:cs typeface="ＭＳ Ｐゴシック" charset="0"/>
              </a:rPr>
              <a:t>it should be done</a:t>
            </a:r>
          </a:p>
          <a:p>
            <a:pPr eaLnBrk="1" hangingPunct="1">
              <a:buClrTx/>
            </a:pPr>
            <a:r>
              <a:rPr lang="en-US" u="sng" dirty="0">
                <a:latin typeface="Arial" charset="0"/>
                <a:ea typeface="ＭＳ Ｐゴシック" charset="0"/>
                <a:cs typeface="ＭＳ Ｐゴシック" charset="0"/>
              </a:rPr>
              <a:t>How </a:t>
            </a:r>
            <a:r>
              <a:rPr lang="en-US" dirty="0">
                <a:latin typeface="Arial" charset="0"/>
                <a:ea typeface="ＭＳ Ｐゴシック" charset="0"/>
                <a:cs typeface="ＭＳ Ｐゴシック" charset="0"/>
              </a:rPr>
              <a:t>it is to be done</a:t>
            </a:r>
          </a:p>
        </p:txBody>
      </p:sp>
      <p:sp>
        <p:nvSpPr>
          <p:cNvPr id="4" name="Rectangle 2"/>
          <p:cNvSpPr txBox="1">
            <a:spLocks noChangeArrowheads="1"/>
          </p:cNvSpPr>
          <p:nvPr/>
        </p:nvSpPr>
        <p:spPr bwMode="auto">
          <a:xfrm>
            <a:off x="0" y="0"/>
            <a:ext cx="9144000" cy="1219200"/>
          </a:xfrm>
          <a:prstGeom prst="rect">
            <a:avLst/>
          </a:prstGeom>
          <a:solidFill>
            <a:srgbClr val="B0082C"/>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19271"/>
                </a:solidFill>
                <a:latin typeface="+mj-lt"/>
                <a:ea typeface="+mj-ea"/>
                <a:cs typeface="+mj-cs"/>
              </a:defRPr>
            </a:lvl1pPr>
            <a:lvl2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6pPr>
            <a:lvl7pPr marL="9144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7pPr>
            <a:lvl8pPr marL="13716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8pPr>
            <a:lvl9pPr marL="18288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9pPr>
          </a:lstStyle>
          <a:p>
            <a:pPr algn="r" eaLnBrk="1" hangingPunct="1">
              <a:defRPr/>
            </a:pPr>
            <a:r>
              <a:rPr lang="en-US" dirty="0">
                <a:solidFill>
                  <a:srgbClr val="FFFFFF"/>
                </a:solidFill>
                <a:latin typeface="Arial" charset="0"/>
                <a:ea typeface="ＭＳ Ｐゴシック" charset="0"/>
                <a:cs typeface="ＭＳ Ｐゴシック" charset="0"/>
              </a:rPr>
              <a:t>Expectations</a:t>
            </a:r>
            <a:endParaRPr lang="en-US" dirty="0" smtClean="0">
              <a:solidFill>
                <a:srgbClr val="FFFFFF"/>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76200" y="1371600"/>
            <a:ext cx="7467600" cy="4343400"/>
          </a:xfrm>
        </p:spPr>
        <p:txBody>
          <a:bodyPr/>
          <a:lstStyle/>
          <a:p>
            <a:pPr eaLnBrk="1" hangingPunct="1">
              <a:buFont typeface="Wingdings" charset="0"/>
              <a:buNone/>
            </a:pPr>
            <a:r>
              <a:rPr lang="en-US" dirty="0">
                <a:latin typeface="Arial" charset="0"/>
                <a:ea typeface="ＭＳ Ｐゴシック" charset="0"/>
                <a:cs typeface="ＭＳ Ｐゴシック" charset="0"/>
              </a:rPr>
              <a:t>Most people do not </a:t>
            </a:r>
            <a:r>
              <a:rPr lang="en-US" u="sng" dirty="0">
                <a:latin typeface="Arial" charset="0"/>
                <a:ea typeface="ＭＳ Ｐゴシック" charset="0"/>
                <a:cs typeface="ＭＳ Ｐゴシック" charset="0"/>
              </a:rPr>
              <a:t>knowingly </a:t>
            </a:r>
            <a:r>
              <a:rPr lang="en-US" dirty="0">
                <a:latin typeface="Arial" charset="0"/>
                <a:ea typeface="ＭＳ Ｐゴシック" charset="0"/>
                <a:cs typeface="ＭＳ Ｐゴシック" charset="0"/>
              </a:rPr>
              <a:t>violate the expectations of those with whom they must collaborate.</a:t>
            </a:r>
          </a:p>
          <a:p>
            <a:pPr eaLnBrk="1" hangingPunct="1">
              <a:buFont typeface="Wingdings" charset="0"/>
              <a:buNone/>
            </a:pPr>
            <a:endParaRPr lang="en-US" dirty="0">
              <a:latin typeface="Arial" charset="0"/>
              <a:ea typeface="ＭＳ Ｐゴシック" charset="0"/>
              <a:cs typeface="ＭＳ Ｐゴシック" charset="0"/>
            </a:endParaRPr>
          </a:p>
          <a:p>
            <a:pPr eaLnBrk="1" hangingPunct="1">
              <a:buFont typeface="Wingdings" charset="0"/>
              <a:buNone/>
            </a:pPr>
            <a:r>
              <a:rPr lang="en-US" dirty="0">
                <a:latin typeface="Arial" charset="0"/>
                <a:ea typeface="ＭＳ Ｐゴシック" charset="0"/>
                <a:cs typeface="ＭＳ Ｐゴシック" charset="0"/>
              </a:rPr>
              <a:t>Many of our expectations are </a:t>
            </a:r>
            <a:r>
              <a:rPr lang="en-US" u="sng" dirty="0">
                <a:latin typeface="Arial" charset="0"/>
                <a:ea typeface="ＭＳ Ｐゴシック" charset="0"/>
                <a:cs typeface="ＭＳ Ｐゴシック" charset="0"/>
              </a:rPr>
              <a:t>implicit</a:t>
            </a:r>
            <a:r>
              <a:rPr lang="en-US" dirty="0">
                <a:latin typeface="Arial" charset="0"/>
                <a:ea typeface="ＭＳ Ｐゴシック" charset="0"/>
                <a:cs typeface="ＭＳ Ｐゴシック" charset="0"/>
              </a:rPr>
              <a:t>; we may not know we have the expectation until it is violated. </a:t>
            </a:r>
          </a:p>
        </p:txBody>
      </p:sp>
      <p:sp>
        <p:nvSpPr>
          <p:cNvPr id="5" name="Rectangle 2"/>
          <p:cNvSpPr txBox="1">
            <a:spLocks noChangeArrowheads="1"/>
          </p:cNvSpPr>
          <p:nvPr/>
        </p:nvSpPr>
        <p:spPr bwMode="auto">
          <a:xfrm>
            <a:off x="0" y="0"/>
            <a:ext cx="9144000" cy="1219200"/>
          </a:xfrm>
          <a:prstGeom prst="rect">
            <a:avLst/>
          </a:prstGeom>
          <a:solidFill>
            <a:srgbClr val="B0082C"/>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19271"/>
                </a:solidFill>
                <a:latin typeface="+mj-lt"/>
                <a:ea typeface="+mj-ea"/>
                <a:cs typeface="+mj-cs"/>
              </a:defRPr>
            </a:lvl1pPr>
            <a:lvl2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6pPr>
            <a:lvl7pPr marL="9144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7pPr>
            <a:lvl8pPr marL="13716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8pPr>
            <a:lvl9pPr marL="18288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9pPr>
          </a:lstStyle>
          <a:p>
            <a:pPr algn="r" eaLnBrk="1" hangingPunct="1">
              <a:defRPr/>
            </a:pPr>
            <a:r>
              <a:rPr lang="en-US" dirty="0">
                <a:solidFill>
                  <a:srgbClr val="FFFFFF"/>
                </a:solidFill>
                <a:latin typeface="Arial" charset="0"/>
                <a:ea typeface="ＭＳ Ｐゴシック" charset="0"/>
                <a:cs typeface="ＭＳ Ｐゴシック" charset="0"/>
              </a:rPr>
              <a:t>Expectations</a:t>
            </a:r>
            <a:endParaRPr lang="en-US" dirty="0" smtClean="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76200" y="1295400"/>
            <a:ext cx="7391400" cy="5410200"/>
          </a:xfrm>
        </p:spPr>
        <p:txBody>
          <a:bodyPr/>
          <a:lstStyle/>
          <a:p>
            <a:pPr eaLnBrk="1" hangingPunct="1">
              <a:buFont typeface="Wingdings" charset="0"/>
              <a:buNone/>
            </a:pPr>
            <a:r>
              <a:rPr lang="en-US" sz="4000" dirty="0">
                <a:latin typeface="Arial" charset="0"/>
                <a:ea typeface="ＭＳ Ｐゴシック" charset="0"/>
                <a:cs typeface="ＭＳ Ｐゴシック" charset="0"/>
              </a:rPr>
              <a:t>Leader to </a:t>
            </a:r>
            <a:r>
              <a:rPr lang="en-US" sz="4000" dirty="0" smtClean="0">
                <a:latin typeface="Arial" charset="0"/>
                <a:ea typeface="ＭＳ Ｐゴシック" charset="0"/>
                <a:cs typeface="ＭＳ Ｐゴシック" charset="0"/>
              </a:rPr>
              <a:t>employee:</a:t>
            </a:r>
            <a:endParaRPr lang="en-US" dirty="0">
              <a:latin typeface="Arial" charset="0"/>
              <a:ea typeface="ＭＳ Ｐゴシック" charset="0"/>
              <a:cs typeface="ＭＳ Ｐゴシック" charset="0"/>
            </a:endParaRPr>
          </a:p>
          <a:p>
            <a:pPr eaLnBrk="1" hangingPunct="1">
              <a:buClrTx/>
            </a:pPr>
            <a:r>
              <a:rPr lang="en-US" sz="2800" dirty="0">
                <a:latin typeface="Arial" charset="0"/>
                <a:ea typeface="ＭＳ Ｐゴシック" charset="0"/>
                <a:cs typeface="ＭＳ Ｐゴシック" charset="0"/>
              </a:rPr>
              <a:t>Micromanaging </a:t>
            </a:r>
          </a:p>
          <a:p>
            <a:pPr eaLnBrk="1" hangingPunct="1">
              <a:buClrTx/>
            </a:pPr>
            <a:r>
              <a:rPr lang="en-US" sz="2800" dirty="0">
                <a:latin typeface="Arial" charset="0"/>
                <a:ea typeface="ＭＳ Ｐゴシック" charset="0"/>
                <a:cs typeface="ＭＳ Ｐゴシック" charset="0"/>
              </a:rPr>
              <a:t>Making decisions that affect employees without asking for input</a:t>
            </a:r>
          </a:p>
          <a:p>
            <a:pPr eaLnBrk="1" hangingPunct="1">
              <a:buClrTx/>
            </a:pPr>
            <a:r>
              <a:rPr lang="en-US" sz="2800" dirty="0">
                <a:latin typeface="Arial" charset="0"/>
                <a:ea typeface="ＭＳ Ｐゴシック" charset="0"/>
                <a:cs typeface="ＭＳ Ｐゴシック" charset="0"/>
              </a:rPr>
              <a:t>Letting some employees shirk their duties without negative consequences</a:t>
            </a:r>
          </a:p>
          <a:p>
            <a:pPr eaLnBrk="1" hangingPunct="1">
              <a:buClrTx/>
            </a:pPr>
            <a:r>
              <a:rPr lang="en-US" sz="2800" dirty="0">
                <a:latin typeface="Arial" charset="0"/>
                <a:ea typeface="ＭＳ Ｐゴシック" charset="0"/>
                <a:cs typeface="ＭＳ Ｐゴシック" charset="0"/>
              </a:rPr>
              <a:t>Not giving praise or recognition</a:t>
            </a:r>
          </a:p>
          <a:p>
            <a:pPr eaLnBrk="1" hangingPunct="1">
              <a:buClrTx/>
            </a:pPr>
            <a:r>
              <a:rPr lang="en-US" sz="2800" dirty="0">
                <a:latin typeface="Arial" charset="0"/>
                <a:ea typeface="ＭＳ Ｐゴシック" charset="0"/>
                <a:cs typeface="ＭＳ Ｐゴシック" charset="0"/>
              </a:rPr>
              <a:t>Not recognizing employee has life outside of work that occasionally takes priority </a:t>
            </a:r>
          </a:p>
          <a:p>
            <a:pPr eaLnBrk="1" hangingPunct="1"/>
            <a:endParaRPr lang="en-US" dirty="0">
              <a:latin typeface="Arial" charset="0"/>
              <a:ea typeface="ＭＳ Ｐゴシック" charset="0"/>
              <a:cs typeface="ＭＳ Ｐゴシック" charset="0"/>
            </a:endParaRPr>
          </a:p>
        </p:txBody>
      </p:sp>
      <p:sp>
        <p:nvSpPr>
          <p:cNvPr id="4" name="Rectangle 2"/>
          <p:cNvSpPr txBox="1">
            <a:spLocks noChangeArrowheads="1"/>
          </p:cNvSpPr>
          <p:nvPr/>
        </p:nvSpPr>
        <p:spPr bwMode="auto">
          <a:xfrm>
            <a:off x="0" y="0"/>
            <a:ext cx="9144000" cy="1219200"/>
          </a:xfrm>
          <a:prstGeom prst="rect">
            <a:avLst/>
          </a:prstGeom>
          <a:solidFill>
            <a:srgbClr val="B0082C"/>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19271"/>
                </a:solidFill>
                <a:latin typeface="+mj-lt"/>
                <a:ea typeface="+mj-ea"/>
                <a:cs typeface="+mj-cs"/>
              </a:defRPr>
            </a:lvl1pPr>
            <a:lvl2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6pPr>
            <a:lvl7pPr marL="9144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7pPr>
            <a:lvl8pPr marL="13716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8pPr>
            <a:lvl9pPr marL="18288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9pPr>
          </a:lstStyle>
          <a:p>
            <a:pPr algn="r" eaLnBrk="1" hangingPunct="1">
              <a:defRPr/>
            </a:pPr>
            <a:r>
              <a:rPr lang="en-US" dirty="0">
                <a:solidFill>
                  <a:schemeClr val="bg1"/>
                </a:solidFill>
                <a:latin typeface="Arial" charset="0"/>
                <a:ea typeface="ＭＳ Ｐゴシック" charset="0"/>
                <a:cs typeface="ＭＳ Ｐゴシック" charset="0"/>
              </a:rPr>
              <a:t>Typical Workplace Violations</a:t>
            </a:r>
            <a:endParaRPr lang="en-US" dirty="0" smtClean="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1219200"/>
          </a:xfrm>
          <a:prstGeom prst="rect">
            <a:avLst/>
          </a:prstGeom>
          <a:solidFill>
            <a:srgbClr val="B0082C"/>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19271"/>
                </a:solidFill>
                <a:latin typeface="+mj-lt"/>
                <a:ea typeface="+mj-ea"/>
                <a:cs typeface="+mj-cs"/>
              </a:defRPr>
            </a:lvl1pPr>
            <a:lvl2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6pPr>
            <a:lvl7pPr marL="9144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7pPr>
            <a:lvl8pPr marL="13716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8pPr>
            <a:lvl9pPr marL="18288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9pPr>
          </a:lstStyle>
          <a:p>
            <a:pPr algn="r" eaLnBrk="1" hangingPunct="1">
              <a:defRPr/>
            </a:pPr>
            <a:r>
              <a:rPr lang="en-US" dirty="0">
                <a:solidFill>
                  <a:schemeClr val="bg1"/>
                </a:solidFill>
                <a:latin typeface="Arial" charset="0"/>
                <a:ea typeface="ＭＳ Ｐゴシック" charset="0"/>
                <a:cs typeface="ＭＳ Ｐゴシック" charset="0"/>
              </a:rPr>
              <a:t>Typical Workplace Violations</a:t>
            </a:r>
            <a:endParaRPr lang="en-US" dirty="0" smtClean="0">
              <a:solidFill>
                <a:schemeClr val="bg1"/>
              </a:solidFill>
            </a:endParaRPr>
          </a:p>
        </p:txBody>
      </p:sp>
      <p:sp>
        <p:nvSpPr>
          <p:cNvPr id="5" name="Rectangle 3"/>
          <p:cNvSpPr txBox="1">
            <a:spLocks noChangeArrowheads="1"/>
          </p:cNvSpPr>
          <p:nvPr/>
        </p:nvSpPr>
        <p:spPr bwMode="auto">
          <a:xfrm>
            <a:off x="76200" y="1295400"/>
            <a:ext cx="8991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19271"/>
              </a:buClr>
              <a:buSzPct val="80000"/>
              <a:buFont typeface="Wingdings" charset="0"/>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19271"/>
              </a:buClr>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019271"/>
              </a:buClr>
              <a:buFont typeface="Time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019271"/>
              </a:buClr>
              <a:buChar char="–"/>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eaLnBrk="1" hangingPunct="1">
              <a:buFont typeface="Wingdings" charset="0"/>
              <a:buNone/>
            </a:pPr>
            <a:r>
              <a:rPr lang="en-US" sz="4000" dirty="0" smtClean="0">
                <a:latin typeface="Arial" charset="0"/>
                <a:ea typeface="ＭＳ Ｐゴシック" charset="0"/>
                <a:cs typeface="ＭＳ Ｐゴシック" charset="0"/>
              </a:rPr>
              <a:t>Employee to Leader </a:t>
            </a:r>
            <a:endParaRPr lang="en-US" dirty="0" smtClean="0">
              <a:latin typeface="Arial" charset="0"/>
              <a:ea typeface="ＭＳ Ｐゴシック" charset="0"/>
              <a:cs typeface="ＭＳ Ｐゴシック" charset="0"/>
            </a:endParaRPr>
          </a:p>
          <a:p>
            <a:pPr eaLnBrk="1" hangingPunct="1">
              <a:buClrTx/>
            </a:pPr>
            <a:r>
              <a:rPr lang="en-US" sz="2800" dirty="0" smtClean="0">
                <a:latin typeface="Arial" charset="0"/>
                <a:ea typeface="ＭＳ Ｐゴシック" charset="0"/>
                <a:cs typeface="ＭＳ Ｐゴシック" charset="0"/>
              </a:rPr>
              <a:t>Missing or being late to work</a:t>
            </a:r>
          </a:p>
          <a:p>
            <a:pPr eaLnBrk="1" hangingPunct="1">
              <a:buClrTx/>
            </a:pPr>
            <a:r>
              <a:rPr lang="en-US" sz="2800" dirty="0" smtClean="0">
                <a:latin typeface="Arial" charset="0"/>
                <a:ea typeface="ＭＳ Ｐゴシック" charset="0"/>
                <a:cs typeface="ＭＳ Ｐゴシック" charset="0"/>
              </a:rPr>
              <a:t>Not outwardly demonstrating commitment &amp; support for leader</a:t>
            </a:r>
            <a:r>
              <a:rPr lang="ja-JP" altLang="en-US" sz="2800" dirty="0" smtClean="0">
                <a:latin typeface="Arial" charset="0"/>
                <a:ea typeface="ＭＳ Ｐゴシック" charset="0"/>
                <a:cs typeface="ＭＳ Ｐゴシック" charset="0"/>
              </a:rPr>
              <a:t>’</a:t>
            </a:r>
            <a:r>
              <a:rPr lang="en-US" altLang="ja-JP" sz="2800" dirty="0" smtClean="0">
                <a:latin typeface="Arial" charset="0"/>
                <a:ea typeface="ＭＳ Ｐゴシック" charset="0"/>
                <a:cs typeface="ＭＳ Ｐゴシック" charset="0"/>
              </a:rPr>
              <a:t>s agenda and priorities</a:t>
            </a:r>
          </a:p>
          <a:p>
            <a:pPr eaLnBrk="1" hangingPunct="1">
              <a:buClrTx/>
            </a:pPr>
            <a:r>
              <a:rPr lang="en-US" sz="2800" dirty="0" smtClean="0">
                <a:latin typeface="Arial" charset="0"/>
                <a:ea typeface="ＭＳ Ｐゴシック" charset="0"/>
                <a:cs typeface="ＭＳ Ｐゴシック" charset="0"/>
              </a:rPr>
              <a:t>Not completing tasks/assignments in a timely manner</a:t>
            </a:r>
          </a:p>
          <a:p>
            <a:pPr eaLnBrk="1" hangingPunct="1">
              <a:buClrTx/>
            </a:pPr>
            <a:r>
              <a:rPr lang="en-US" sz="2800" dirty="0" smtClean="0">
                <a:latin typeface="Arial" charset="0"/>
                <a:ea typeface="ＭＳ Ｐゴシック" charset="0"/>
                <a:cs typeface="ＭＳ Ｐゴシック" charset="0"/>
              </a:rPr>
              <a:t>Not letting the leader know when there are problems so he/she is not surprised</a:t>
            </a:r>
          </a:p>
          <a:p>
            <a:pPr eaLnBrk="1" hangingPunct="1">
              <a:buFont typeface="Wingdings" charset="0"/>
              <a:buNone/>
            </a:pPr>
            <a:endParaRPr lang="en-US" sz="2800"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586828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76200" y="1295400"/>
            <a:ext cx="7391400" cy="5410200"/>
          </a:xfrm>
        </p:spPr>
        <p:txBody>
          <a:bodyPr/>
          <a:lstStyle/>
          <a:p>
            <a:pPr eaLnBrk="1" hangingPunct="1">
              <a:buFont typeface="Wingdings" charset="0"/>
              <a:buNone/>
            </a:pPr>
            <a:r>
              <a:rPr lang="en-US" sz="4000" dirty="0" smtClean="0">
                <a:latin typeface="Arial" charset="0"/>
                <a:ea typeface="ＭＳ Ｐゴシック" charset="0"/>
                <a:cs typeface="ＭＳ Ｐゴシック" charset="0"/>
              </a:rPr>
              <a:t>Employee to Employee:</a:t>
            </a:r>
            <a:endParaRPr lang="en-US" dirty="0">
              <a:latin typeface="Arial" charset="0"/>
              <a:ea typeface="ＭＳ Ｐゴシック" charset="0"/>
              <a:cs typeface="ＭＳ Ｐゴシック" charset="0"/>
            </a:endParaRPr>
          </a:p>
          <a:p>
            <a:pPr eaLnBrk="1" hangingPunct="1">
              <a:buClrTx/>
            </a:pPr>
            <a:r>
              <a:rPr lang="en-US" sz="2800" dirty="0">
                <a:latin typeface="Arial" charset="0"/>
                <a:ea typeface="ＭＳ Ｐゴシック" charset="0"/>
                <a:cs typeface="ＭＳ Ｐゴシック" charset="0"/>
              </a:rPr>
              <a:t>Competing for or not sharing resources</a:t>
            </a:r>
          </a:p>
          <a:p>
            <a:pPr eaLnBrk="1" hangingPunct="1">
              <a:buClrTx/>
            </a:pPr>
            <a:r>
              <a:rPr lang="en-US" sz="2800" dirty="0">
                <a:latin typeface="Arial" charset="0"/>
                <a:ea typeface="ＭＳ Ｐゴシック" charset="0"/>
                <a:cs typeface="ＭＳ Ｐゴシック" charset="0"/>
              </a:rPr>
              <a:t>Not sharing credit for a job well done</a:t>
            </a:r>
          </a:p>
          <a:p>
            <a:pPr eaLnBrk="1" hangingPunct="1">
              <a:buClrTx/>
            </a:pPr>
            <a:r>
              <a:rPr lang="en-US" sz="2800" dirty="0">
                <a:latin typeface="Arial" charset="0"/>
                <a:ea typeface="ＭＳ Ｐゴシック" charset="0"/>
                <a:cs typeface="ＭＳ Ｐゴシック" charset="0"/>
              </a:rPr>
              <a:t>Not responding to voice mails or emails in a timely </a:t>
            </a:r>
            <a:r>
              <a:rPr lang="en-US" sz="2800" dirty="0" smtClean="0">
                <a:latin typeface="Arial" charset="0"/>
                <a:ea typeface="ＭＳ Ｐゴシック" charset="0"/>
                <a:cs typeface="ＭＳ Ｐゴシック" charset="0"/>
              </a:rPr>
              <a:t>manner</a:t>
            </a:r>
          </a:p>
          <a:p>
            <a:pPr eaLnBrk="1" hangingPunct="1">
              <a:buClrTx/>
            </a:pPr>
            <a:r>
              <a:rPr lang="en-US" sz="2800" dirty="0" smtClean="0">
                <a:latin typeface="Arial" charset="0"/>
                <a:ea typeface="ＭＳ Ｐゴシック" charset="0"/>
                <a:cs typeface="ＭＳ Ｐゴシック" charset="0"/>
              </a:rPr>
              <a:t>Gracious non-compliance</a:t>
            </a:r>
            <a:endParaRPr lang="en-US" sz="2800" dirty="0">
              <a:latin typeface="Arial" charset="0"/>
              <a:ea typeface="ＭＳ Ｐゴシック" charset="0"/>
              <a:cs typeface="ＭＳ Ｐゴシック" charset="0"/>
            </a:endParaRPr>
          </a:p>
          <a:p>
            <a:pPr eaLnBrk="1" hangingPunct="1">
              <a:buClrTx/>
            </a:pPr>
            <a:r>
              <a:rPr lang="en-US" sz="2800" dirty="0">
                <a:latin typeface="Arial" charset="0"/>
                <a:ea typeface="ＭＳ Ｐゴシック" charset="0"/>
                <a:cs typeface="ＭＳ Ｐゴシック" charset="0"/>
              </a:rPr>
              <a:t>Not behaving in a courteous manner (</a:t>
            </a:r>
            <a:r>
              <a:rPr lang="en-US" sz="2800" dirty="0" smtClean="0">
                <a:latin typeface="Arial" charset="0"/>
                <a:ea typeface="ＭＳ Ｐゴシック" charset="0"/>
                <a:cs typeface="ＭＳ Ｐゴシック" charset="0"/>
              </a:rPr>
              <a:t>all levels)</a:t>
            </a:r>
            <a:endParaRPr lang="en-US" sz="2800" dirty="0">
              <a:latin typeface="Arial" charset="0"/>
              <a:ea typeface="ＭＳ Ｐゴシック" charset="0"/>
              <a:cs typeface="ＭＳ Ｐゴシック" charset="0"/>
            </a:endParaRPr>
          </a:p>
          <a:p>
            <a:pPr eaLnBrk="1" hangingPunct="1">
              <a:buFont typeface="Wingdings" charset="0"/>
              <a:buNone/>
            </a:pPr>
            <a:endParaRPr lang="en-US" sz="2800"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
        <p:nvSpPr>
          <p:cNvPr id="4" name="Rectangle 2"/>
          <p:cNvSpPr txBox="1">
            <a:spLocks noChangeArrowheads="1"/>
          </p:cNvSpPr>
          <p:nvPr/>
        </p:nvSpPr>
        <p:spPr bwMode="auto">
          <a:xfrm>
            <a:off x="0" y="0"/>
            <a:ext cx="9144000" cy="1219200"/>
          </a:xfrm>
          <a:prstGeom prst="rect">
            <a:avLst/>
          </a:prstGeom>
          <a:solidFill>
            <a:srgbClr val="B0082C"/>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19271"/>
                </a:solidFill>
                <a:latin typeface="+mj-lt"/>
                <a:ea typeface="+mj-ea"/>
                <a:cs typeface="+mj-cs"/>
              </a:defRPr>
            </a:lvl1pPr>
            <a:lvl2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6pPr>
            <a:lvl7pPr marL="9144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7pPr>
            <a:lvl8pPr marL="13716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8pPr>
            <a:lvl9pPr marL="18288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9pPr>
          </a:lstStyle>
          <a:p>
            <a:pPr algn="r" eaLnBrk="1" hangingPunct="1">
              <a:defRPr/>
            </a:pPr>
            <a:r>
              <a:rPr lang="en-US" dirty="0">
                <a:solidFill>
                  <a:srgbClr val="FFFFFF"/>
                </a:solidFill>
                <a:latin typeface="Arial" charset="0"/>
                <a:ea typeface="ＭＳ Ｐゴシック" charset="0"/>
                <a:cs typeface="ＭＳ Ｐゴシック" charset="0"/>
              </a:rPr>
              <a:t>Typical Workplace Violations</a:t>
            </a:r>
            <a:endParaRPr lang="en-US" dirty="0" smtClean="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914400" y="1143000"/>
            <a:ext cx="7391400" cy="361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600">
                <a:solidFill>
                  <a:schemeClr val="tx1"/>
                </a:solidFill>
                <a:latin typeface="Optima" charset="0"/>
                <a:ea typeface="ＭＳ Ｐゴシック" charset="0"/>
                <a:cs typeface="ＭＳ Ｐゴシック" charset="0"/>
              </a:defRPr>
            </a:lvl1pPr>
            <a:lvl2pPr marL="742950" indent="-285750">
              <a:defRPr sz="3600">
                <a:solidFill>
                  <a:schemeClr val="tx1"/>
                </a:solidFill>
                <a:latin typeface="Optima" charset="0"/>
                <a:ea typeface="ＭＳ Ｐゴシック" charset="0"/>
              </a:defRPr>
            </a:lvl2pPr>
            <a:lvl3pPr marL="1143000" indent="-228600">
              <a:defRPr sz="3600">
                <a:solidFill>
                  <a:schemeClr val="tx1"/>
                </a:solidFill>
                <a:latin typeface="Optima" charset="0"/>
                <a:ea typeface="ＭＳ Ｐゴシック" charset="0"/>
              </a:defRPr>
            </a:lvl3pPr>
            <a:lvl4pPr marL="1600200" indent="-228600">
              <a:defRPr sz="3600">
                <a:solidFill>
                  <a:schemeClr val="tx1"/>
                </a:solidFill>
                <a:latin typeface="Optima" charset="0"/>
                <a:ea typeface="ＭＳ Ｐゴシック" charset="0"/>
              </a:defRPr>
            </a:lvl4pPr>
            <a:lvl5pPr marL="2057400" indent="-228600">
              <a:defRPr sz="3600">
                <a:solidFill>
                  <a:schemeClr val="tx1"/>
                </a:solidFill>
                <a:latin typeface="Optima" charset="0"/>
                <a:ea typeface="ＭＳ Ｐゴシック" charset="0"/>
              </a:defRPr>
            </a:lvl5pPr>
            <a:lvl6pPr marL="2514600" indent="-228600" eaLnBrk="0" fontAlgn="base" hangingPunct="0">
              <a:spcBef>
                <a:spcPct val="0"/>
              </a:spcBef>
              <a:spcAft>
                <a:spcPct val="0"/>
              </a:spcAft>
              <a:defRPr sz="3600">
                <a:solidFill>
                  <a:schemeClr val="tx1"/>
                </a:solidFill>
                <a:latin typeface="Optima" charset="0"/>
                <a:ea typeface="ＭＳ Ｐゴシック" charset="0"/>
              </a:defRPr>
            </a:lvl6pPr>
            <a:lvl7pPr marL="2971800" indent="-228600" eaLnBrk="0" fontAlgn="base" hangingPunct="0">
              <a:spcBef>
                <a:spcPct val="0"/>
              </a:spcBef>
              <a:spcAft>
                <a:spcPct val="0"/>
              </a:spcAft>
              <a:defRPr sz="3600">
                <a:solidFill>
                  <a:schemeClr val="tx1"/>
                </a:solidFill>
                <a:latin typeface="Optima" charset="0"/>
                <a:ea typeface="ＭＳ Ｐゴシック" charset="0"/>
              </a:defRPr>
            </a:lvl7pPr>
            <a:lvl8pPr marL="3429000" indent="-228600" eaLnBrk="0" fontAlgn="base" hangingPunct="0">
              <a:spcBef>
                <a:spcPct val="0"/>
              </a:spcBef>
              <a:spcAft>
                <a:spcPct val="0"/>
              </a:spcAft>
              <a:defRPr sz="3600">
                <a:solidFill>
                  <a:schemeClr val="tx1"/>
                </a:solidFill>
                <a:latin typeface="Optima" charset="0"/>
                <a:ea typeface="ＭＳ Ｐゴシック" charset="0"/>
              </a:defRPr>
            </a:lvl8pPr>
            <a:lvl9pPr marL="3886200" indent="-228600" eaLnBrk="0" fontAlgn="base" hangingPunct="0">
              <a:spcBef>
                <a:spcPct val="0"/>
              </a:spcBef>
              <a:spcAft>
                <a:spcPct val="0"/>
              </a:spcAft>
              <a:defRPr sz="3600">
                <a:solidFill>
                  <a:schemeClr val="tx1"/>
                </a:solidFill>
                <a:latin typeface="Optima" charset="0"/>
                <a:ea typeface="ＭＳ Ｐゴシック" charset="0"/>
              </a:defRPr>
            </a:lvl9pPr>
          </a:lstStyle>
          <a:p>
            <a:pPr>
              <a:spcBef>
                <a:spcPct val="50000"/>
              </a:spcBef>
            </a:pPr>
            <a:r>
              <a:rPr lang="en-US" sz="6600" b="1" dirty="0">
                <a:latin typeface="Arial" charset="0"/>
              </a:rPr>
              <a:t>The more I deal with people, </a:t>
            </a:r>
          </a:p>
          <a:p>
            <a:pPr>
              <a:spcBef>
                <a:spcPct val="50000"/>
              </a:spcBef>
            </a:pPr>
            <a:r>
              <a:rPr lang="en-US" sz="6600" b="1" dirty="0">
                <a:latin typeface="Arial" charset="0"/>
              </a:rPr>
              <a:t>the more I like…</a:t>
            </a:r>
          </a:p>
        </p:txBody>
      </p:sp>
      <p:sp>
        <p:nvSpPr>
          <p:cNvPr id="3077" name="Text Box 5"/>
          <p:cNvSpPr txBox="1">
            <a:spLocks noChangeArrowheads="1"/>
          </p:cNvSpPr>
          <p:nvPr/>
        </p:nvSpPr>
        <p:spPr bwMode="auto">
          <a:xfrm>
            <a:off x="2590800" y="4800600"/>
            <a:ext cx="5715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600">
                <a:solidFill>
                  <a:schemeClr val="tx1"/>
                </a:solidFill>
                <a:latin typeface="Optima" charset="0"/>
                <a:ea typeface="ＭＳ Ｐゴシック" charset="0"/>
                <a:cs typeface="ＭＳ Ｐゴシック" charset="0"/>
              </a:defRPr>
            </a:lvl1pPr>
            <a:lvl2pPr marL="742950" indent="-285750">
              <a:defRPr sz="3600">
                <a:solidFill>
                  <a:schemeClr val="tx1"/>
                </a:solidFill>
                <a:latin typeface="Optima" charset="0"/>
                <a:ea typeface="ＭＳ Ｐゴシック" charset="0"/>
              </a:defRPr>
            </a:lvl2pPr>
            <a:lvl3pPr marL="1143000" indent="-228600">
              <a:defRPr sz="3600">
                <a:solidFill>
                  <a:schemeClr val="tx1"/>
                </a:solidFill>
                <a:latin typeface="Optima" charset="0"/>
                <a:ea typeface="ＭＳ Ｐゴシック" charset="0"/>
              </a:defRPr>
            </a:lvl3pPr>
            <a:lvl4pPr marL="1600200" indent="-228600">
              <a:defRPr sz="3600">
                <a:solidFill>
                  <a:schemeClr val="tx1"/>
                </a:solidFill>
                <a:latin typeface="Optima" charset="0"/>
                <a:ea typeface="ＭＳ Ｐゴシック" charset="0"/>
              </a:defRPr>
            </a:lvl4pPr>
            <a:lvl5pPr marL="2057400" indent="-228600">
              <a:defRPr sz="3600">
                <a:solidFill>
                  <a:schemeClr val="tx1"/>
                </a:solidFill>
                <a:latin typeface="Optima" charset="0"/>
                <a:ea typeface="ＭＳ Ｐゴシック" charset="0"/>
              </a:defRPr>
            </a:lvl5pPr>
            <a:lvl6pPr marL="2514600" indent="-228600" eaLnBrk="0" fontAlgn="base" hangingPunct="0">
              <a:spcBef>
                <a:spcPct val="0"/>
              </a:spcBef>
              <a:spcAft>
                <a:spcPct val="0"/>
              </a:spcAft>
              <a:defRPr sz="3600">
                <a:solidFill>
                  <a:schemeClr val="tx1"/>
                </a:solidFill>
                <a:latin typeface="Optima" charset="0"/>
                <a:ea typeface="ＭＳ Ｐゴシック" charset="0"/>
              </a:defRPr>
            </a:lvl6pPr>
            <a:lvl7pPr marL="2971800" indent="-228600" eaLnBrk="0" fontAlgn="base" hangingPunct="0">
              <a:spcBef>
                <a:spcPct val="0"/>
              </a:spcBef>
              <a:spcAft>
                <a:spcPct val="0"/>
              </a:spcAft>
              <a:defRPr sz="3600">
                <a:solidFill>
                  <a:schemeClr val="tx1"/>
                </a:solidFill>
                <a:latin typeface="Optima" charset="0"/>
                <a:ea typeface="ＭＳ Ｐゴシック" charset="0"/>
              </a:defRPr>
            </a:lvl7pPr>
            <a:lvl8pPr marL="3429000" indent="-228600" eaLnBrk="0" fontAlgn="base" hangingPunct="0">
              <a:spcBef>
                <a:spcPct val="0"/>
              </a:spcBef>
              <a:spcAft>
                <a:spcPct val="0"/>
              </a:spcAft>
              <a:defRPr sz="3600">
                <a:solidFill>
                  <a:schemeClr val="tx1"/>
                </a:solidFill>
                <a:latin typeface="Optima" charset="0"/>
                <a:ea typeface="ＭＳ Ｐゴシック" charset="0"/>
              </a:defRPr>
            </a:lvl8pPr>
            <a:lvl9pPr marL="3886200" indent="-228600" eaLnBrk="0" fontAlgn="base" hangingPunct="0">
              <a:spcBef>
                <a:spcPct val="0"/>
              </a:spcBef>
              <a:spcAft>
                <a:spcPct val="0"/>
              </a:spcAft>
              <a:defRPr sz="3600">
                <a:solidFill>
                  <a:schemeClr val="tx1"/>
                </a:solidFill>
                <a:latin typeface="Optima" charset="0"/>
                <a:ea typeface="ＭＳ Ｐゴシック" charset="0"/>
              </a:defRPr>
            </a:lvl9pPr>
          </a:lstStyle>
          <a:p>
            <a:pPr>
              <a:spcBef>
                <a:spcPct val="50000"/>
              </a:spcBef>
            </a:pPr>
            <a:r>
              <a:rPr lang="en-US" sz="8000" b="1" i="1" dirty="0">
                <a:solidFill>
                  <a:srgbClr val="B0082C"/>
                </a:solidFill>
                <a:latin typeface="Arial" charset="0"/>
              </a:rPr>
              <a:t>…My dog.</a:t>
            </a:r>
            <a:endParaRPr lang="en-US" sz="8000" b="1" i="1" dirty="0">
              <a:solidFill>
                <a:srgbClr val="1B5595"/>
              </a:solidFill>
              <a:latin typeface="Arial" charset="0"/>
            </a:endParaRPr>
          </a:p>
        </p:txBody>
      </p:sp>
      <p:sp>
        <p:nvSpPr>
          <p:cNvPr id="5" name="TextBox 4"/>
          <p:cNvSpPr txBox="1"/>
          <p:nvPr/>
        </p:nvSpPr>
        <p:spPr>
          <a:xfrm>
            <a:off x="0" y="0"/>
            <a:ext cx="9144000" cy="1219200"/>
          </a:xfrm>
          <a:prstGeom prst="rect">
            <a:avLst/>
          </a:prstGeom>
          <a:solidFill>
            <a:srgbClr val="B0082C"/>
          </a:solidFill>
        </p:spPr>
        <p:txBody>
          <a:bodyPr wrap="square" rtlCol="0">
            <a:spAutoFit/>
          </a:bodyPr>
          <a:lstStyle/>
          <a:p>
            <a:endParaRPr lang="en-US"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1219200"/>
          </a:xfrm>
          <a:prstGeom prst="rect">
            <a:avLst/>
          </a:prstGeom>
          <a:solidFill>
            <a:srgbClr val="B0082C"/>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19271"/>
                </a:solidFill>
                <a:latin typeface="+mj-lt"/>
                <a:ea typeface="+mj-ea"/>
                <a:cs typeface="+mj-cs"/>
              </a:defRPr>
            </a:lvl1pPr>
            <a:lvl2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6pPr>
            <a:lvl7pPr marL="9144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7pPr>
            <a:lvl8pPr marL="13716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8pPr>
            <a:lvl9pPr marL="18288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9pPr>
          </a:lstStyle>
          <a:p>
            <a:pPr algn="r" eaLnBrk="1" hangingPunct="1">
              <a:defRPr/>
            </a:pPr>
            <a:endParaRPr lang="en-US" dirty="0" smtClean="0">
              <a:solidFill>
                <a:srgbClr val="FFFFFF"/>
              </a:solidFill>
            </a:endParaRPr>
          </a:p>
        </p:txBody>
      </p:sp>
      <p:sp>
        <p:nvSpPr>
          <p:cNvPr id="2" name="Title 1"/>
          <p:cNvSpPr>
            <a:spLocks noGrp="1"/>
          </p:cNvSpPr>
          <p:nvPr>
            <p:ph type="title"/>
          </p:nvPr>
        </p:nvSpPr>
        <p:spPr>
          <a:xfrm>
            <a:off x="0" y="228600"/>
            <a:ext cx="9144000" cy="1295400"/>
          </a:xfrm>
        </p:spPr>
        <p:txBody>
          <a:bodyPr/>
          <a:lstStyle/>
          <a:p>
            <a:pPr algn="r"/>
            <a:r>
              <a:rPr lang="en-US" dirty="0">
                <a:solidFill>
                  <a:srgbClr val="FFFFFF"/>
                </a:solidFill>
                <a:latin typeface="Arial" charset="0"/>
                <a:ea typeface="ＭＳ Ｐゴシック" charset="0"/>
                <a:cs typeface="ＭＳ Ｐゴシック" charset="0"/>
              </a:rPr>
              <a:t>When It</a:t>
            </a:r>
            <a:r>
              <a:rPr lang="ja-JP" altLang="en-US" dirty="0">
                <a:solidFill>
                  <a:srgbClr val="FFFFFF"/>
                </a:solidFill>
                <a:latin typeface="Arial" charset="0"/>
                <a:ea typeface="ＭＳ Ｐゴシック" charset="0"/>
                <a:cs typeface="ＭＳ Ｐゴシック" charset="0"/>
              </a:rPr>
              <a:t>’</a:t>
            </a:r>
            <a:r>
              <a:rPr lang="en-US" altLang="ja-JP" dirty="0">
                <a:solidFill>
                  <a:srgbClr val="FFFFFF"/>
                </a:solidFill>
                <a:latin typeface="Arial" charset="0"/>
                <a:ea typeface="ＭＳ Ｐゴシック" charset="0"/>
                <a:cs typeface="ＭＳ Ｐゴシック" charset="0"/>
              </a:rPr>
              <a:t>s Time to Confront</a:t>
            </a:r>
            <a:r>
              <a:rPr lang="en-US" dirty="0">
                <a:solidFill>
                  <a:srgbClr val="000000"/>
                </a:solidFill>
                <a:latin typeface="Arial" charset="0"/>
                <a:ea typeface="ＭＳ Ｐゴシック" charset="0"/>
                <a:cs typeface="ＭＳ Ｐゴシック" charset="0"/>
              </a:rPr>
              <a:t/>
            </a:r>
            <a:br>
              <a:rPr lang="en-US" dirty="0">
                <a:solidFill>
                  <a:srgbClr val="000000"/>
                </a:solidFill>
                <a:latin typeface="Arial" charset="0"/>
                <a:ea typeface="ＭＳ Ｐゴシック" charset="0"/>
                <a:cs typeface="ＭＳ Ｐゴシック" charset="0"/>
              </a:rPr>
            </a:br>
            <a:endParaRPr lang="en-US" dirty="0"/>
          </a:p>
        </p:txBody>
      </p:sp>
      <p:sp>
        <p:nvSpPr>
          <p:cNvPr id="7" name="Rectangle 2"/>
          <p:cNvSpPr txBox="1">
            <a:spLocks noChangeArrowheads="1"/>
          </p:cNvSpPr>
          <p:nvPr/>
        </p:nvSpPr>
        <p:spPr bwMode="auto">
          <a:xfrm>
            <a:off x="0" y="12954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19271"/>
                </a:solidFill>
                <a:latin typeface="+mj-lt"/>
                <a:ea typeface="+mj-ea"/>
                <a:cs typeface="+mj-cs"/>
              </a:defRPr>
            </a:lvl1pPr>
            <a:lvl2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6pPr>
            <a:lvl7pPr marL="9144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7pPr>
            <a:lvl8pPr marL="13716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8pPr>
            <a:lvl9pPr marL="18288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9pPr>
          </a:lstStyle>
          <a:p>
            <a:pPr eaLnBrk="1" hangingPunct="1"/>
            <a:endParaRPr lang="en-US" dirty="0">
              <a:solidFill>
                <a:srgbClr val="000000"/>
              </a:solidFill>
              <a:latin typeface="Arial" charset="0"/>
              <a:ea typeface="ＭＳ Ｐゴシック" charset="0"/>
              <a:cs typeface="ＭＳ Ｐゴシック" charset="0"/>
            </a:endParaRPr>
          </a:p>
        </p:txBody>
      </p:sp>
      <p:sp>
        <p:nvSpPr>
          <p:cNvPr id="8" name="Rectangle 3"/>
          <p:cNvSpPr txBox="1">
            <a:spLocks noChangeArrowheads="1"/>
          </p:cNvSpPr>
          <p:nvPr/>
        </p:nvSpPr>
        <p:spPr bwMode="auto">
          <a:xfrm>
            <a:off x="0" y="1219200"/>
            <a:ext cx="7467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19271"/>
              </a:buClr>
              <a:buSzPct val="80000"/>
              <a:buFont typeface="Wingdings" charset="0"/>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19271"/>
              </a:buClr>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019271"/>
              </a:buClr>
              <a:buFont typeface="Time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019271"/>
              </a:buClr>
              <a:buChar char="–"/>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eaLnBrk="1" hangingPunct="1">
              <a:buClrTx/>
            </a:pPr>
            <a:r>
              <a:rPr lang="en-US" dirty="0" smtClean="0">
                <a:solidFill>
                  <a:srgbClr val="000000"/>
                </a:solidFill>
                <a:latin typeface="Arial" charset="0"/>
                <a:ea typeface="ＭＳ Ｐゴシック" charset="0"/>
                <a:cs typeface="ＭＳ Ｐゴシック" charset="0"/>
              </a:rPr>
              <a:t>Control your emotions</a:t>
            </a:r>
          </a:p>
          <a:p>
            <a:pPr eaLnBrk="1" hangingPunct="1">
              <a:buClrTx/>
            </a:pPr>
            <a:r>
              <a:rPr lang="en-US" dirty="0" smtClean="0">
                <a:solidFill>
                  <a:srgbClr val="000000"/>
                </a:solidFill>
                <a:latin typeface="Arial" charset="0"/>
                <a:ea typeface="ＭＳ Ｐゴシック" charset="0"/>
                <a:cs typeface="ＭＳ Ｐゴシック" charset="0"/>
              </a:rPr>
              <a:t>Focus on the issue and not the individual</a:t>
            </a:r>
          </a:p>
          <a:p>
            <a:pPr eaLnBrk="1" hangingPunct="1">
              <a:buClrTx/>
            </a:pPr>
            <a:r>
              <a:rPr lang="en-US" dirty="0" smtClean="0">
                <a:solidFill>
                  <a:srgbClr val="000000"/>
                </a:solidFill>
                <a:latin typeface="Arial" charset="0"/>
                <a:ea typeface="ＭＳ Ｐゴシック" charset="0"/>
                <a:cs typeface="ＭＳ Ｐゴシック" charset="0"/>
              </a:rPr>
              <a:t>Use effective phrases</a:t>
            </a:r>
          </a:p>
          <a:p>
            <a:pPr lvl="1" eaLnBrk="1" hangingPunct="1">
              <a:buClrTx/>
            </a:pPr>
            <a:r>
              <a:rPr lang="en-US" i="1" dirty="0" smtClean="0">
                <a:solidFill>
                  <a:srgbClr val="000000"/>
                </a:solidFill>
                <a:latin typeface="Arial" charset="0"/>
                <a:ea typeface="ＭＳ Ｐゴシック" charset="0"/>
                <a:cs typeface="ＭＳ Ｐゴシック" charset="0"/>
              </a:rPr>
              <a:t>Help me understand why</a:t>
            </a:r>
            <a:r>
              <a:rPr lang="is-IS" i="1" dirty="0" smtClean="0">
                <a:solidFill>
                  <a:srgbClr val="000000"/>
                </a:solidFill>
                <a:latin typeface="Arial" charset="0"/>
                <a:ea typeface="ＭＳ Ｐゴシック" charset="0"/>
                <a:cs typeface="ＭＳ Ｐゴシック" charset="0"/>
              </a:rPr>
              <a:t>…</a:t>
            </a:r>
          </a:p>
          <a:p>
            <a:pPr lvl="1" eaLnBrk="1" hangingPunct="1">
              <a:buClrTx/>
            </a:pPr>
            <a:r>
              <a:rPr lang="is-IS" i="1" dirty="0" smtClean="0">
                <a:solidFill>
                  <a:srgbClr val="000000"/>
                </a:solidFill>
                <a:latin typeface="Arial" charset="0"/>
                <a:ea typeface="ＭＳ Ｐゴシック" charset="0"/>
                <a:cs typeface="ＭＳ Ｐゴシック" charset="0"/>
              </a:rPr>
              <a:t>I feel angry/upset that...</a:t>
            </a:r>
          </a:p>
          <a:p>
            <a:pPr lvl="1" eaLnBrk="1" hangingPunct="1">
              <a:buClrTx/>
            </a:pPr>
            <a:r>
              <a:rPr lang="is-IS" i="1" dirty="0" smtClean="0">
                <a:solidFill>
                  <a:srgbClr val="000000"/>
                </a:solidFill>
                <a:latin typeface="Arial" charset="0"/>
                <a:ea typeface="ＭＳ Ｐゴシック" charset="0"/>
                <a:cs typeface="ＭＳ Ｐゴシック" charset="0"/>
              </a:rPr>
              <a:t>May I give you some feedback?</a:t>
            </a:r>
            <a:r>
              <a:rPr lang="en-US" i="1" dirty="0" smtClean="0">
                <a:solidFill>
                  <a:srgbClr val="000000"/>
                </a:solidFill>
                <a:latin typeface="Arial" charset="0"/>
                <a:ea typeface="ＭＳ Ｐゴシック" charset="0"/>
                <a:cs typeface="ＭＳ Ｐゴシック" charset="0"/>
              </a:rPr>
              <a:t> </a:t>
            </a:r>
            <a:endParaRPr lang="en-US" i="1" u="sng" dirty="0">
              <a:solidFill>
                <a:srgbClr val="000000"/>
              </a:solidFill>
              <a:latin typeface="Arial" charset="0"/>
              <a:ea typeface="ＭＳ Ｐゴシック" charset="0"/>
              <a:cs typeface="ＭＳ Ｐゴシック"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1219200"/>
          </a:xfrm>
          <a:prstGeom prst="rect">
            <a:avLst/>
          </a:prstGeom>
          <a:solidFill>
            <a:srgbClr val="B0082C"/>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19271"/>
                </a:solidFill>
                <a:latin typeface="+mj-lt"/>
                <a:ea typeface="+mj-ea"/>
                <a:cs typeface="+mj-cs"/>
              </a:defRPr>
            </a:lvl1pPr>
            <a:lvl2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6pPr>
            <a:lvl7pPr marL="9144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7pPr>
            <a:lvl8pPr marL="13716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8pPr>
            <a:lvl9pPr marL="18288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9pPr>
          </a:lstStyle>
          <a:p>
            <a:pPr algn="r" eaLnBrk="1" hangingPunct="1">
              <a:defRPr/>
            </a:pPr>
            <a:endParaRPr lang="en-US" dirty="0" smtClean="0">
              <a:solidFill>
                <a:srgbClr val="FFFFFF"/>
              </a:solidFill>
            </a:endParaRPr>
          </a:p>
        </p:txBody>
      </p:sp>
      <p:sp>
        <p:nvSpPr>
          <p:cNvPr id="2" name="Title 1"/>
          <p:cNvSpPr>
            <a:spLocks noGrp="1"/>
          </p:cNvSpPr>
          <p:nvPr>
            <p:ph type="title"/>
          </p:nvPr>
        </p:nvSpPr>
        <p:spPr>
          <a:xfrm>
            <a:off x="0" y="228600"/>
            <a:ext cx="9144000" cy="1295400"/>
          </a:xfrm>
        </p:spPr>
        <p:txBody>
          <a:bodyPr/>
          <a:lstStyle/>
          <a:p>
            <a:pPr algn="r"/>
            <a:r>
              <a:rPr lang="en-US" dirty="0">
                <a:solidFill>
                  <a:srgbClr val="FFFFFF"/>
                </a:solidFill>
                <a:latin typeface="Arial" charset="0"/>
                <a:ea typeface="ＭＳ Ｐゴシック" charset="0"/>
                <a:cs typeface="ＭＳ Ｐゴシック" charset="0"/>
              </a:rPr>
              <a:t>When </a:t>
            </a:r>
            <a:r>
              <a:rPr lang="en-US" dirty="0" smtClean="0">
                <a:solidFill>
                  <a:srgbClr val="FFFFFF"/>
                </a:solidFill>
                <a:latin typeface="Arial" charset="0"/>
                <a:ea typeface="ＭＳ Ｐゴシック" charset="0"/>
                <a:cs typeface="ＭＳ Ｐゴシック" charset="0"/>
              </a:rPr>
              <a:t>Being Confronted</a:t>
            </a:r>
            <a:r>
              <a:rPr lang="en-US" dirty="0">
                <a:solidFill>
                  <a:srgbClr val="000000"/>
                </a:solidFill>
                <a:latin typeface="Arial" charset="0"/>
                <a:ea typeface="ＭＳ Ｐゴシック" charset="0"/>
                <a:cs typeface="ＭＳ Ｐゴシック" charset="0"/>
              </a:rPr>
              <a:t/>
            </a:r>
            <a:br>
              <a:rPr lang="en-US" dirty="0">
                <a:solidFill>
                  <a:srgbClr val="000000"/>
                </a:solidFill>
                <a:latin typeface="Arial" charset="0"/>
                <a:ea typeface="ＭＳ Ｐゴシック" charset="0"/>
                <a:cs typeface="ＭＳ Ｐゴシック" charset="0"/>
              </a:rPr>
            </a:br>
            <a:endParaRPr lang="en-US" dirty="0"/>
          </a:p>
        </p:txBody>
      </p:sp>
      <p:sp>
        <p:nvSpPr>
          <p:cNvPr id="7" name="Rectangle 2"/>
          <p:cNvSpPr txBox="1">
            <a:spLocks noChangeArrowheads="1"/>
          </p:cNvSpPr>
          <p:nvPr/>
        </p:nvSpPr>
        <p:spPr bwMode="auto">
          <a:xfrm>
            <a:off x="0" y="12954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19271"/>
                </a:solidFill>
                <a:latin typeface="+mj-lt"/>
                <a:ea typeface="+mj-ea"/>
                <a:cs typeface="+mj-cs"/>
              </a:defRPr>
            </a:lvl1pPr>
            <a:lvl2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6pPr>
            <a:lvl7pPr marL="9144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7pPr>
            <a:lvl8pPr marL="13716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8pPr>
            <a:lvl9pPr marL="18288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9pPr>
          </a:lstStyle>
          <a:p>
            <a:pPr eaLnBrk="1" hangingPunct="1"/>
            <a:endParaRPr lang="en-US" dirty="0">
              <a:solidFill>
                <a:srgbClr val="000000"/>
              </a:solidFill>
              <a:latin typeface="Arial" charset="0"/>
              <a:ea typeface="ＭＳ Ｐゴシック" charset="0"/>
              <a:cs typeface="ＭＳ Ｐゴシック" charset="0"/>
            </a:endParaRPr>
          </a:p>
        </p:txBody>
      </p:sp>
      <p:sp>
        <p:nvSpPr>
          <p:cNvPr id="8" name="Rectangle 3"/>
          <p:cNvSpPr txBox="1">
            <a:spLocks noChangeArrowheads="1"/>
          </p:cNvSpPr>
          <p:nvPr/>
        </p:nvSpPr>
        <p:spPr bwMode="auto">
          <a:xfrm>
            <a:off x="0" y="1143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19271"/>
              </a:buClr>
              <a:buSzPct val="80000"/>
              <a:buFont typeface="Wingdings" charset="0"/>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19271"/>
              </a:buClr>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019271"/>
              </a:buClr>
              <a:buFont typeface="Time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019271"/>
              </a:buClr>
              <a:buChar char="–"/>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eaLnBrk="1" hangingPunct="1">
              <a:buClrTx/>
            </a:pPr>
            <a:r>
              <a:rPr lang="en-US" dirty="0" smtClean="0">
                <a:solidFill>
                  <a:srgbClr val="000000"/>
                </a:solidFill>
                <a:latin typeface="Arial" charset="0"/>
                <a:ea typeface="ＭＳ Ｐゴシック" charset="0"/>
                <a:cs typeface="ＭＳ Ｐゴシック" charset="0"/>
              </a:rPr>
              <a:t>Control your emotions</a:t>
            </a:r>
          </a:p>
          <a:p>
            <a:pPr eaLnBrk="1" hangingPunct="1">
              <a:buClrTx/>
            </a:pPr>
            <a:r>
              <a:rPr lang="en-US" dirty="0" smtClean="0">
                <a:solidFill>
                  <a:srgbClr val="000000"/>
                </a:solidFill>
                <a:latin typeface="Arial" charset="0"/>
                <a:ea typeface="ＭＳ Ｐゴシック" charset="0"/>
                <a:cs typeface="ＭＳ Ｐゴシック" charset="0"/>
              </a:rPr>
              <a:t>Don’t be defensive</a:t>
            </a:r>
          </a:p>
          <a:p>
            <a:pPr eaLnBrk="1" hangingPunct="1">
              <a:buClrTx/>
            </a:pPr>
            <a:r>
              <a:rPr lang="en-US" dirty="0" smtClean="0">
                <a:solidFill>
                  <a:srgbClr val="000000"/>
                </a:solidFill>
                <a:latin typeface="Arial" charset="0"/>
                <a:ea typeface="ＭＳ Ｐゴシック" charset="0"/>
                <a:cs typeface="ＭＳ Ｐゴシック" charset="0"/>
              </a:rPr>
              <a:t>Use effective phrases </a:t>
            </a:r>
          </a:p>
          <a:p>
            <a:pPr lvl="1" eaLnBrk="1" hangingPunct="1">
              <a:buClrTx/>
            </a:pPr>
            <a:r>
              <a:rPr lang="en-US" i="1" dirty="0" smtClean="0">
                <a:solidFill>
                  <a:srgbClr val="000000"/>
                </a:solidFill>
                <a:latin typeface="Arial" charset="0"/>
                <a:ea typeface="ＭＳ Ｐゴシック" charset="0"/>
                <a:cs typeface="ＭＳ Ｐゴシック" charset="0"/>
              </a:rPr>
              <a:t>You’re right. I should have ___________ / should not have_______. Thank you for pointing that out. I’ll work on that. </a:t>
            </a:r>
            <a:r>
              <a:rPr lang="en-US" dirty="0" smtClean="0">
                <a:solidFill>
                  <a:srgbClr val="000000"/>
                </a:solidFill>
                <a:latin typeface="Arial" charset="0"/>
                <a:ea typeface="ＭＳ Ｐゴシック" charset="0"/>
                <a:cs typeface="ＭＳ Ｐゴシック" charset="0"/>
              </a:rPr>
              <a:t>(Then work on that.)</a:t>
            </a:r>
          </a:p>
          <a:p>
            <a:pPr lvl="1" eaLnBrk="1" hangingPunct="1">
              <a:buClrTx/>
            </a:pPr>
            <a:r>
              <a:rPr lang="en-US" i="1" dirty="0" smtClean="0">
                <a:solidFill>
                  <a:srgbClr val="000000"/>
                </a:solidFill>
                <a:latin typeface="Arial" charset="0"/>
                <a:ea typeface="ＭＳ Ｐゴシック" charset="0"/>
                <a:cs typeface="ＭＳ Ｐゴシック" charset="0"/>
              </a:rPr>
              <a:t>Thank you for pointing that out. May I think about it and get back with you?</a:t>
            </a:r>
          </a:p>
          <a:p>
            <a:pPr lvl="1" eaLnBrk="1" hangingPunct="1">
              <a:buClrTx/>
            </a:pPr>
            <a:r>
              <a:rPr lang="en-US" i="1" dirty="0" smtClean="0">
                <a:solidFill>
                  <a:srgbClr val="000000"/>
                </a:solidFill>
                <a:latin typeface="Arial" charset="0"/>
                <a:ea typeface="ＭＳ Ｐゴシック" charset="0"/>
                <a:cs typeface="ＭＳ Ｐゴシック" charset="0"/>
              </a:rPr>
              <a:t>I wasn’t aware of that. Can you give me an example so that I know what to avoid next time?</a:t>
            </a:r>
            <a:endParaRPr lang="en-US" i="1"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148997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76200" y="1295400"/>
            <a:ext cx="8991600" cy="4724400"/>
          </a:xfrm>
        </p:spPr>
        <p:txBody>
          <a:bodyPr/>
          <a:lstStyle/>
          <a:p>
            <a:pPr marL="457200" indent="-457200" eaLnBrk="1" hangingPunct="1">
              <a:buClrTx/>
              <a:buFont typeface="Arial" charset="0"/>
              <a:buAutoNum type="arabicPeriod"/>
            </a:pPr>
            <a:r>
              <a:rPr lang="en-US" sz="2400" dirty="0">
                <a:latin typeface="Arial" charset="0"/>
                <a:ea typeface="ＭＳ Ｐゴシック" charset="0"/>
                <a:cs typeface="ＭＳ Ｐゴシック" charset="0"/>
              </a:rPr>
              <a:t>Control your </a:t>
            </a:r>
            <a:r>
              <a:rPr lang="en-US" sz="2400" dirty="0" smtClean="0">
                <a:latin typeface="Arial" charset="0"/>
                <a:ea typeface="ＭＳ Ｐゴシック" charset="0"/>
                <a:cs typeface="ＭＳ Ｐゴシック" charset="0"/>
              </a:rPr>
              <a:t>emotions.</a:t>
            </a:r>
            <a:endParaRPr lang="en-US" sz="2400" dirty="0">
              <a:latin typeface="Arial" charset="0"/>
              <a:ea typeface="ＭＳ Ｐゴシック" charset="0"/>
              <a:cs typeface="ＭＳ Ｐゴシック" charset="0"/>
            </a:endParaRPr>
          </a:p>
          <a:p>
            <a:pPr marL="457200" indent="-457200" eaLnBrk="1" hangingPunct="1">
              <a:buClrTx/>
              <a:buFont typeface="Arial" charset="0"/>
              <a:buAutoNum type="arabicPeriod"/>
            </a:pPr>
            <a:r>
              <a:rPr lang="en-US" sz="2400" dirty="0">
                <a:latin typeface="Arial" charset="0"/>
                <a:ea typeface="ＭＳ Ｐゴシック" charset="0"/>
                <a:cs typeface="ＭＳ Ｐゴシック" charset="0"/>
              </a:rPr>
              <a:t>Determine if you should confront or let it </a:t>
            </a:r>
            <a:r>
              <a:rPr lang="en-US" sz="2400" dirty="0" smtClean="0">
                <a:latin typeface="Arial" charset="0"/>
                <a:ea typeface="ＭＳ Ｐゴシック" charset="0"/>
                <a:cs typeface="ＭＳ Ｐゴシック" charset="0"/>
              </a:rPr>
              <a:t>go.</a:t>
            </a:r>
            <a:endParaRPr lang="en-US" sz="2400" dirty="0">
              <a:latin typeface="Arial" charset="0"/>
              <a:ea typeface="ＭＳ Ｐゴシック" charset="0"/>
              <a:cs typeface="ＭＳ Ｐゴシック" charset="0"/>
            </a:endParaRPr>
          </a:p>
          <a:p>
            <a:pPr marL="457200" indent="-457200" eaLnBrk="1" hangingPunct="1">
              <a:buClrTx/>
              <a:buFont typeface="Arial" charset="0"/>
              <a:buAutoNum type="arabicPeriod"/>
            </a:pPr>
            <a:r>
              <a:rPr lang="en-US" sz="2400" dirty="0">
                <a:latin typeface="Arial" charset="0"/>
                <a:ea typeface="ＭＳ Ｐゴシック" charset="0"/>
                <a:cs typeface="ＭＳ Ｐゴシック" charset="0"/>
              </a:rPr>
              <a:t>If it would be healthy to confront, ask the person if they have time to talk.</a:t>
            </a:r>
            <a:endParaRPr lang="en-US" sz="2400" u="sng" dirty="0">
              <a:latin typeface="Arial" charset="0"/>
              <a:ea typeface="ＭＳ Ｐゴシック" charset="0"/>
              <a:cs typeface="ＭＳ Ｐゴシック" charset="0"/>
            </a:endParaRPr>
          </a:p>
          <a:p>
            <a:pPr marL="457200" indent="-457200" eaLnBrk="1" hangingPunct="1">
              <a:buClrTx/>
              <a:buFont typeface="Arial" charset="0"/>
              <a:buAutoNum type="arabicPeriod"/>
            </a:pPr>
            <a:r>
              <a:rPr lang="en-US" sz="2400" dirty="0">
                <a:latin typeface="Arial" charset="0"/>
                <a:ea typeface="ＭＳ Ｐゴシック" charset="0"/>
                <a:cs typeface="ＭＳ Ｐゴシック" charset="0"/>
              </a:rPr>
              <a:t>Tell the person how you feel and why using effective phrases</a:t>
            </a:r>
            <a:r>
              <a:rPr lang="en-US" sz="2400" dirty="0" smtClean="0">
                <a:latin typeface="Arial" charset="0"/>
                <a:ea typeface="ＭＳ Ｐゴシック" charset="0"/>
                <a:cs typeface="ＭＳ Ｐゴシック" charset="0"/>
              </a:rPr>
              <a:t>.</a:t>
            </a:r>
          </a:p>
          <a:p>
            <a:pPr marL="457200" indent="-457200" eaLnBrk="1" hangingPunct="1">
              <a:buClrTx/>
              <a:buFont typeface="Arial" charset="0"/>
              <a:buAutoNum type="arabicPeriod"/>
            </a:pPr>
            <a:r>
              <a:rPr lang="en-US" sz="2400" dirty="0" smtClean="0">
                <a:latin typeface="Arial" charset="0"/>
                <a:ea typeface="ＭＳ Ｐゴシック" charset="0"/>
                <a:cs typeface="ＭＳ Ｐゴシック" charset="0"/>
              </a:rPr>
              <a:t>Focus on the issue and not the individual.</a:t>
            </a:r>
            <a:endParaRPr lang="en-US" sz="2400" dirty="0">
              <a:latin typeface="Arial" charset="0"/>
              <a:ea typeface="ＭＳ Ｐゴシック" charset="0"/>
              <a:cs typeface="ＭＳ Ｐゴシック" charset="0"/>
            </a:endParaRPr>
          </a:p>
          <a:p>
            <a:pPr marL="457200" indent="-457200" eaLnBrk="1" hangingPunct="1">
              <a:buClrTx/>
              <a:buFont typeface="Arial" charset="0"/>
              <a:buAutoNum type="arabicPeriod"/>
            </a:pPr>
            <a:r>
              <a:rPr lang="en-US" sz="2400" dirty="0">
                <a:latin typeface="Arial" charset="0"/>
                <a:ea typeface="ＭＳ Ｐゴシック" charset="0"/>
                <a:cs typeface="ＭＳ Ｐゴシック" charset="0"/>
              </a:rPr>
              <a:t>Listen. Listen. Listen. (Watch your body </a:t>
            </a:r>
            <a:r>
              <a:rPr lang="en-US" sz="2400" dirty="0" smtClean="0">
                <a:latin typeface="Arial" charset="0"/>
                <a:ea typeface="ＭＳ Ｐゴシック" charset="0"/>
                <a:cs typeface="ＭＳ Ｐゴシック" charset="0"/>
              </a:rPr>
              <a:t>language.)</a:t>
            </a:r>
            <a:endParaRPr lang="en-US" sz="2400" dirty="0">
              <a:latin typeface="Arial" charset="0"/>
              <a:ea typeface="ＭＳ Ｐゴシック" charset="0"/>
              <a:cs typeface="ＭＳ Ｐゴシック" charset="0"/>
            </a:endParaRPr>
          </a:p>
          <a:p>
            <a:pPr marL="457200" indent="-457200" eaLnBrk="1" hangingPunct="1">
              <a:buClrTx/>
              <a:buFont typeface="Arial" charset="0"/>
              <a:buAutoNum type="arabicPeriod"/>
            </a:pPr>
            <a:r>
              <a:rPr lang="en-US" sz="2400" dirty="0">
                <a:latin typeface="Arial" charset="0"/>
                <a:ea typeface="ＭＳ Ｐゴシック" charset="0"/>
                <a:cs typeface="ＭＳ Ｐゴシック" charset="0"/>
              </a:rPr>
              <a:t>Calmly discuss/negotiate alternatives/compromises for resolving the conflict.</a:t>
            </a:r>
          </a:p>
          <a:p>
            <a:pPr marL="457200" indent="-457200" eaLnBrk="1" hangingPunct="1">
              <a:buClrTx/>
              <a:buFont typeface="Arial" charset="0"/>
              <a:buAutoNum type="arabicPeriod"/>
            </a:pPr>
            <a:r>
              <a:rPr lang="en-US" sz="2400" dirty="0">
                <a:latin typeface="Arial" charset="0"/>
                <a:ea typeface="ＭＳ Ｐゴシック" charset="0"/>
                <a:cs typeface="ＭＳ Ｐゴシック" charset="0"/>
              </a:rPr>
              <a:t>If the conversation becomes heated you may need to resume it later.</a:t>
            </a:r>
          </a:p>
        </p:txBody>
      </p:sp>
      <p:sp>
        <p:nvSpPr>
          <p:cNvPr id="4" name="Rectangle 2"/>
          <p:cNvSpPr txBox="1">
            <a:spLocks noChangeArrowheads="1"/>
          </p:cNvSpPr>
          <p:nvPr/>
        </p:nvSpPr>
        <p:spPr bwMode="auto">
          <a:xfrm>
            <a:off x="0" y="0"/>
            <a:ext cx="9144000" cy="1219200"/>
          </a:xfrm>
          <a:prstGeom prst="rect">
            <a:avLst/>
          </a:prstGeom>
          <a:solidFill>
            <a:srgbClr val="B0082C"/>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19271"/>
                </a:solidFill>
                <a:latin typeface="+mj-lt"/>
                <a:ea typeface="+mj-ea"/>
                <a:cs typeface="+mj-cs"/>
              </a:defRPr>
            </a:lvl1pPr>
            <a:lvl2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6pPr>
            <a:lvl7pPr marL="9144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7pPr>
            <a:lvl8pPr marL="13716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8pPr>
            <a:lvl9pPr marL="18288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9pPr>
          </a:lstStyle>
          <a:p>
            <a:pPr algn="r" eaLnBrk="1" hangingPunct="1">
              <a:defRPr/>
            </a:pPr>
            <a:r>
              <a:rPr lang="en-US" dirty="0">
                <a:solidFill>
                  <a:srgbClr val="FFFFFF"/>
                </a:solidFill>
                <a:latin typeface="Arial" charset="0"/>
                <a:ea typeface="ＭＳ Ｐゴシック" charset="0"/>
                <a:cs typeface="ＭＳ Ｐゴシック" charset="0"/>
              </a:rPr>
              <a:t>Steps to Resolving Conflict</a:t>
            </a:r>
            <a:endParaRPr lang="en-US" dirty="0" smtClean="0">
              <a:solidFill>
                <a:srgbClr val="FFFFFF"/>
              </a:solidFill>
            </a:endParaRPr>
          </a:p>
        </p:txBody>
      </p:sp>
    </p:spTree>
    <p:extLst>
      <p:ext uri="{BB962C8B-B14F-4D97-AF65-F5344CB8AC3E}">
        <p14:creationId xmlns:p14="http://schemas.microsoft.com/office/powerpoint/2010/main" val="3468449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0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0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0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0" y="1905000"/>
            <a:ext cx="9144000" cy="1295400"/>
          </a:xfrm>
        </p:spPr>
        <p:txBody>
          <a:bodyPr/>
          <a:lstStyle/>
          <a:p>
            <a:pPr eaLnBrk="1" hangingPunct="1"/>
            <a:r>
              <a:rPr lang="en-US" dirty="0">
                <a:solidFill>
                  <a:srgbClr val="000000"/>
                </a:solidFill>
                <a:latin typeface="Arial" charset="0"/>
                <a:ea typeface="ＭＳ Ｐゴシック" charset="0"/>
                <a:cs typeface="ＭＳ Ｐゴシック" charset="0"/>
              </a:rPr>
              <a:t>Sometimes</a:t>
            </a:r>
          </a:p>
        </p:txBody>
      </p:sp>
      <p:sp>
        <p:nvSpPr>
          <p:cNvPr id="41986" name="Rectangle 3"/>
          <p:cNvSpPr>
            <a:spLocks noGrp="1" noChangeArrowheads="1"/>
          </p:cNvSpPr>
          <p:nvPr>
            <p:ph type="body" idx="1"/>
          </p:nvPr>
        </p:nvSpPr>
        <p:spPr>
          <a:xfrm>
            <a:off x="1524000" y="3581400"/>
            <a:ext cx="7467600" cy="1981200"/>
          </a:xfrm>
        </p:spPr>
        <p:txBody>
          <a:bodyPr/>
          <a:lstStyle/>
          <a:p>
            <a:pPr eaLnBrk="1" hangingPunct="1">
              <a:buFont typeface="Wingdings" charset="0"/>
              <a:buNone/>
            </a:pPr>
            <a:r>
              <a:rPr lang="en-US" dirty="0">
                <a:latin typeface="Arial" charset="0"/>
                <a:ea typeface="ＭＳ Ｐゴシック" charset="0"/>
                <a:cs typeface="ＭＳ Ｐゴシック" charset="0"/>
              </a:rPr>
              <a:t>Sometimes conflict is really just being </a:t>
            </a:r>
            <a:r>
              <a:rPr lang="en-US" u="sng" dirty="0">
                <a:latin typeface="Arial" charset="0"/>
                <a:ea typeface="ＭＳ Ｐゴシック" charset="0"/>
                <a:cs typeface="ＭＳ Ｐゴシック" charset="0"/>
              </a:rPr>
              <a:t>annoyed</a:t>
            </a:r>
            <a:r>
              <a:rPr lang="en-US" dirty="0">
                <a:latin typeface="Arial" charset="0"/>
                <a:ea typeface="ＭＳ Ｐゴシック" charset="0"/>
                <a:cs typeface="ＭＳ Ｐゴシック" charset="0"/>
              </a:rPr>
              <a:t>, and sometimes I have to be the bigger person (maturity).</a:t>
            </a:r>
            <a:endParaRPr lang="en-US" u="sng" dirty="0">
              <a:latin typeface="Arial" charset="0"/>
              <a:ea typeface="ＭＳ Ｐゴシック" charset="0"/>
              <a:cs typeface="ＭＳ Ｐゴシック" charset="0"/>
            </a:endParaRPr>
          </a:p>
          <a:p>
            <a:pPr eaLnBrk="1" hangingPunct="1">
              <a:buFont typeface="Wingdings" charset="0"/>
              <a:buNone/>
            </a:pPr>
            <a:endParaRPr lang="en-US" dirty="0">
              <a:latin typeface="Arial" charset="0"/>
              <a:ea typeface="ＭＳ Ｐゴシック" charset="0"/>
              <a:cs typeface="ＭＳ Ｐゴシック" charset="0"/>
            </a:endParaRPr>
          </a:p>
        </p:txBody>
      </p:sp>
      <p:sp>
        <p:nvSpPr>
          <p:cNvPr id="4" name="Rectangle 2"/>
          <p:cNvSpPr txBox="1">
            <a:spLocks noChangeArrowheads="1"/>
          </p:cNvSpPr>
          <p:nvPr/>
        </p:nvSpPr>
        <p:spPr bwMode="auto">
          <a:xfrm>
            <a:off x="0" y="0"/>
            <a:ext cx="9144000" cy="1219200"/>
          </a:xfrm>
          <a:prstGeom prst="rect">
            <a:avLst/>
          </a:prstGeom>
          <a:solidFill>
            <a:srgbClr val="B0082C"/>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19271"/>
                </a:solidFill>
                <a:latin typeface="+mj-lt"/>
                <a:ea typeface="+mj-ea"/>
                <a:cs typeface="+mj-cs"/>
              </a:defRPr>
            </a:lvl1pPr>
            <a:lvl2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6pPr>
            <a:lvl7pPr marL="9144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7pPr>
            <a:lvl8pPr marL="13716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8pPr>
            <a:lvl9pPr marL="18288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9pPr>
          </a:lstStyle>
          <a:p>
            <a:pPr algn="r" eaLnBrk="1" hangingPunct="1">
              <a:defRPr/>
            </a:pPr>
            <a:endParaRPr lang="en-US" dirty="0" smtClean="0">
              <a:solidFill>
                <a:srgbClr val="FFFFFF"/>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57200" y="2286000"/>
            <a:ext cx="7467600" cy="1981200"/>
          </a:xfrm>
        </p:spPr>
        <p:txBody>
          <a:bodyPr/>
          <a:lstStyle/>
          <a:p>
            <a:pPr eaLnBrk="1" hangingPunct="1">
              <a:buFont typeface="Wingdings" charset="0"/>
              <a:buNone/>
            </a:pPr>
            <a:r>
              <a:rPr lang="en-US" dirty="0">
                <a:latin typeface="Arial" charset="0"/>
                <a:ea typeface="ＭＳ Ｐゴシック" charset="0"/>
                <a:cs typeface="ＭＳ Ｐゴシック" charset="0"/>
              </a:rPr>
              <a:t>Don</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t </a:t>
            </a:r>
            <a:r>
              <a:rPr lang="en-US" altLang="ja-JP" u="sng" dirty="0">
                <a:latin typeface="Arial" charset="0"/>
                <a:ea typeface="ＭＳ Ｐゴシック" charset="0"/>
                <a:cs typeface="ＭＳ Ｐゴシック" charset="0"/>
              </a:rPr>
              <a:t>offend</a:t>
            </a:r>
          </a:p>
          <a:p>
            <a:pPr eaLnBrk="1" hangingPunct="1">
              <a:buFont typeface="Wingdings" charset="0"/>
              <a:buNone/>
            </a:pPr>
            <a:endParaRPr lang="en-US" dirty="0">
              <a:latin typeface="Arial" charset="0"/>
              <a:ea typeface="ＭＳ Ｐゴシック" charset="0"/>
              <a:cs typeface="ＭＳ Ｐゴシック" charset="0"/>
            </a:endParaRPr>
          </a:p>
          <a:p>
            <a:pPr eaLnBrk="1" hangingPunct="1">
              <a:buFont typeface="Wingdings" charset="0"/>
              <a:buNone/>
            </a:pPr>
            <a:r>
              <a:rPr lang="en-US" dirty="0">
                <a:latin typeface="Arial" charset="0"/>
                <a:ea typeface="ＭＳ Ｐゴシック" charset="0"/>
                <a:cs typeface="ＭＳ Ｐゴシック" charset="0"/>
              </a:rPr>
              <a:t>Don</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t be </a:t>
            </a:r>
            <a:r>
              <a:rPr lang="en-US" altLang="ja-JP" u="sng" dirty="0">
                <a:latin typeface="Arial" charset="0"/>
                <a:ea typeface="ＭＳ Ｐゴシック" charset="0"/>
                <a:cs typeface="ＭＳ Ｐゴシック" charset="0"/>
              </a:rPr>
              <a:t>offended</a:t>
            </a:r>
            <a:r>
              <a:rPr lang="en-US" altLang="ja-JP"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
        <p:nvSpPr>
          <p:cNvPr id="4" name="Rectangle 2"/>
          <p:cNvSpPr txBox="1">
            <a:spLocks noChangeArrowheads="1"/>
          </p:cNvSpPr>
          <p:nvPr/>
        </p:nvSpPr>
        <p:spPr bwMode="auto">
          <a:xfrm>
            <a:off x="0" y="0"/>
            <a:ext cx="9144000" cy="1219200"/>
          </a:xfrm>
          <a:prstGeom prst="rect">
            <a:avLst/>
          </a:prstGeom>
          <a:solidFill>
            <a:srgbClr val="B0082C"/>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19271"/>
                </a:solidFill>
                <a:latin typeface="+mj-lt"/>
                <a:ea typeface="+mj-ea"/>
                <a:cs typeface="+mj-cs"/>
              </a:defRPr>
            </a:lvl1pPr>
            <a:lvl2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6pPr>
            <a:lvl7pPr marL="9144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7pPr>
            <a:lvl8pPr marL="13716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8pPr>
            <a:lvl9pPr marL="18288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9pPr>
          </a:lstStyle>
          <a:p>
            <a:pPr algn="r" eaLnBrk="1" hangingPunct="1">
              <a:defRPr/>
            </a:pPr>
            <a:r>
              <a:rPr lang="en-US" dirty="0">
                <a:solidFill>
                  <a:srgbClr val="FFFFFF"/>
                </a:solidFill>
                <a:latin typeface="Arial" charset="0"/>
                <a:ea typeface="ＭＳ Ｐゴシック" charset="0"/>
                <a:cs typeface="ＭＳ Ｐゴシック" charset="0"/>
              </a:rPr>
              <a:t>Key Strategy</a:t>
            </a:r>
            <a:endParaRPr lang="en-US" dirty="0" smtClean="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76200" y="1752600"/>
            <a:ext cx="7467600" cy="1371600"/>
          </a:xfrm>
        </p:spPr>
        <p:txBody>
          <a:bodyPr/>
          <a:lstStyle/>
          <a:p>
            <a:pPr eaLnBrk="1" hangingPunct="1">
              <a:buFont typeface="Wingdings" charset="0"/>
              <a:buNone/>
            </a:pPr>
            <a:r>
              <a:rPr lang="en-US" dirty="0" smtClean="0">
                <a:latin typeface="Arial" charset="0"/>
                <a:ea typeface="ＭＳ Ｐゴシック" charset="0"/>
                <a:cs typeface="ＭＳ Ｐゴシック" charset="0"/>
              </a:rPr>
              <a:t>There are some things, I just don’t have to have an opinion on!</a:t>
            </a:r>
            <a:endParaRPr lang="en-US" u="sng" dirty="0">
              <a:latin typeface="Arial" charset="0"/>
              <a:ea typeface="ＭＳ Ｐゴシック" charset="0"/>
              <a:cs typeface="ＭＳ Ｐゴシック" charset="0"/>
            </a:endParaRPr>
          </a:p>
          <a:p>
            <a:pPr eaLnBrk="1" hangingPunct="1">
              <a:buFont typeface="Wingdings" charset="0"/>
              <a:buNone/>
            </a:pPr>
            <a:endParaRPr lang="en-US" dirty="0">
              <a:latin typeface="Arial" charset="0"/>
              <a:ea typeface="ＭＳ Ｐゴシック" charset="0"/>
              <a:cs typeface="ＭＳ Ｐゴシック" charset="0"/>
            </a:endParaRPr>
          </a:p>
        </p:txBody>
      </p:sp>
      <p:pic>
        <p:nvPicPr>
          <p:cNvPr id="3" name="Picture 2" descr="Screen Shot 2015-04-09 at 10.14.1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503" y="3200400"/>
            <a:ext cx="3095297" cy="2895600"/>
          </a:xfrm>
          <a:prstGeom prst="rect">
            <a:avLst/>
          </a:prstGeom>
        </p:spPr>
      </p:pic>
      <p:sp>
        <p:nvSpPr>
          <p:cNvPr id="4" name="&quot;No&quot; Symbol 3"/>
          <p:cNvSpPr/>
          <p:nvPr/>
        </p:nvSpPr>
        <p:spPr bwMode="auto">
          <a:xfrm>
            <a:off x="3124200" y="3200400"/>
            <a:ext cx="2895600" cy="2209800"/>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solidFill>
                <a:srgbClr val="000000"/>
              </a:solidFill>
              <a:latin typeface="Arial" pitchFamily="-111" charset="0"/>
              <a:ea typeface="ＭＳ Ｐゴシック" pitchFamily="-111" charset="-128"/>
              <a:cs typeface="ＭＳ Ｐゴシック" pitchFamily="-111" charset="-128"/>
            </a:endParaRPr>
          </a:p>
        </p:txBody>
      </p:sp>
      <p:sp>
        <p:nvSpPr>
          <p:cNvPr id="6" name="Rectangle 2"/>
          <p:cNvSpPr txBox="1">
            <a:spLocks noChangeArrowheads="1"/>
          </p:cNvSpPr>
          <p:nvPr/>
        </p:nvSpPr>
        <p:spPr bwMode="auto">
          <a:xfrm>
            <a:off x="0" y="0"/>
            <a:ext cx="9144000" cy="1219200"/>
          </a:xfrm>
          <a:prstGeom prst="rect">
            <a:avLst/>
          </a:prstGeom>
          <a:solidFill>
            <a:srgbClr val="B0082C"/>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19271"/>
                </a:solidFill>
                <a:latin typeface="+mj-lt"/>
                <a:ea typeface="+mj-ea"/>
                <a:cs typeface="+mj-cs"/>
              </a:defRPr>
            </a:lvl1pPr>
            <a:lvl2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6pPr>
            <a:lvl7pPr marL="9144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7pPr>
            <a:lvl8pPr marL="13716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8pPr>
            <a:lvl9pPr marL="18288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9pPr>
          </a:lstStyle>
          <a:p>
            <a:pPr algn="r" eaLnBrk="1" hangingPunct="1">
              <a:defRPr/>
            </a:pPr>
            <a:r>
              <a:rPr lang="en-US" dirty="0">
                <a:solidFill>
                  <a:srgbClr val="FFFFFF"/>
                </a:solidFill>
                <a:latin typeface="Arial" charset="0"/>
                <a:ea typeface="ＭＳ Ｐゴシック" charset="0"/>
                <a:cs typeface="ＭＳ Ｐゴシック" charset="0"/>
              </a:rPr>
              <a:t>Key Strategy</a:t>
            </a:r>
            <a:endParaRPr lang="en-US" dirty="0" smtClean="0">
              <a:solidFill>
                <a:srgbClr val="FFFFFF"/>
              </a:solidFill>
            </a:endParaRPr>
          </a:p>
        </p:txBody>
      </p:sp>
    </p:spTree>
    <p:extLst>
      <p:ext uri="{BB962C8B-B14F-4D97-AF65-F5344CB8AC3E}">
        <p14:creationId xmlns:p14="http://schemas.microsoft.com/office/powerpoint/2010/main" val="2616630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76200" y="1752600"/>
            <a:ext cx="7467600" cy="1371600"/>
          </a:xfrm>
        </p:spPr>
        <p:txBody>
          <a:bodyPr/>
          <a:lstStyle/>
          <a:p>
            <a:pPr eaLnBrk="1" hangingPunct="1">
              <a:buFont typeface="Wingdings" charset="0"/>
              <a:buNone/>
            </a:pPr>
            <a:r>
              <a:rPr lang="en-US" dirty="0" smtClean="0">
                <a:latin typeface="Arial" charset="0"/>
                <a:ea typeface="ＭＳ Ｐゴシック" charset="0"/>
                <a:cs typeface="ＭＳ Ｐゴシック" charset="0"/>
              </a:rPr>
              <a:t>Don’t assume motive.</a:t>
            </a:r>
            <a:endParaRPr lang="en-US" u="sng" dirty="0">
              <a:latin typeface="Arial" charset="0"/>
              <a:ea typeface="ＭＳ Ｐゴシック" charset="0"/>
              <a:cs typeface="ＭＳ Ｐゴシック" charset="0"/>
            </a:endParaRPr>
          </a:p>
          <a:p>
            <a:pPr eaLnBrk="1" hangingPunct="1">
              <a:buFont typeface="Wingdings" charset="0"/>
              <a:buNone/>
            </a:pPr>
            <a:endParaRPr lang="en-US" dirty="0">
              <a:latin typeface="Arial" charset="0"/>
              <a:ea typeface="ＭＳ Ｐゴシック" charset="0"/>
              <a:cs typeface="ＭＳ Ｐゴシック" charset="0"/>
            </a:endParaRPr>
          </a:p>
        </p:txBody>
      </p:sp>
      <p:pic>
        <p:nvPicPr>
          <p:cNvPr id="2" name="Picture 1" descr="Screen Shot 2015-12-08 at 12.06.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773" y="3200400"/>
            <a:ext cx="3259627" cy="2332977"/>
          </a:xfrm>
          <a:prstGeom prst="rect">
            <a:avLst/>
          </a:prstGeom>
        </p:spPr>
      </p:pic>
      <p:sp>
        <p:nvSpPr>
          <p:cNvPr id="7" name="Rectangle 2"/>
          <p:cNvSpPr txBox="1">
            <a:spLocks noChangeArrowheads="1"/>
          </p:cNvSpPr>
          <p:nvPr/>
        </p:nvSpPr>
        <p:spPr bwMode="auto">
          <a:xfrm>
            <a:off x="0" y="0"/>
            <a:ext cx="9144000" cy="1219200"/>
          </a:xfrm>
          <a:prstGeom prst="rect">
            <a:avLst/>
          </a:prstGeom>
          <a:solidFill>
            <a:srgbClr val="B0082C"/>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19271"/>
                </a:solidFill>
                <a:latin typeface="+mj-lt"/>
                <a:ea typeface="+mj-ea"/>
                <a:cs typeface="+mj-cs"/>
              </a:defRPr>
            </a:lvl1pPr>
            <a:lvl2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6pPr>
            <a:lvl7pPr marL="9144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7pPr>
            <a:lvl8pPr marL="13716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8pPr>
            <a:lvl9pPr marL="18288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9pPr>
          </a:lstStyle>
          <a:p>
            <a:pPr algn="r" eaLnBrk="1" hangingPunct="1">
              <a:defRPr/>
            </a:pPr>
            <a:r>
              <a:rPr lang="en-US" dirty="0">
                <a:solidFill>
                  <a:srgbClr val="FFFFFF"/>
                </a:solidFill>
                <a:latin typeface="Arial" charset="0"/>
                <a:ea typeface="ＭＳ Ｐゴシック" charset="0"/>
                <a:cs typeface="ＭＳ Ｐゴシック" charset="0"/>
              </a:rPr>
              <a:t>Key Strategy</a:t>
            </a:r>
            <a:endParaRPr lang="en-US" dirty="0" smtClean="0">
              <a:solidFill>
                <a:srgbClr val="FFFFFF"/>
              </a:solidFill>
            </a:endParaRPr>
          </a:p>
        </p:txBody>
      </p:sp>
    </p:spTree>
    <p:extLst>
      <p:ext uri="{BB962C8B-B14F-4D97-AF65-F5344CB8AC3E}">
        <p14:creationId xmlns:p14="http://schemas.microsoft.com/office/powerpoint/2010/main" val="52253126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1066800" y="1447800"/>
            <a:ext cx="7467600" cy="1371600"/>
          </a:xfrm>
        </p:spPr>
        <p:txBody>
          <a:bodyPr/>
          <a:lstStyle/>
          <a:p>
            <a:pPr eaLnBrk="1" hangingPunct="1">
              <a:buFont typeface="Wingdings" charset="0"/>
              <a:buNone/>
            </a:pPr>
            <a:r>
              <a:rPr lang="en-US" dirty="0" smtClean="0">
                <a:latin typeface="Arial" charset="0"/>
                <a:ea typeface="ＭＳ Ｐゴシック" charset="0"/>
                <a:cs typeface="ＭＳ Ｐゴシック" charset="0"/>
              </a:rPr>
              <a:t>Let’s agree to disagree, agreeably.</a:t>
            </a:r>
            <a:endParaRPr lang="en-US" u="sng" dirty="0">
              <a:latin typeface="Arial" charset="0"/>
              <a:ea typeface="ＭＳ Ｐゴシック" charset="0"/>
              <a:cs typeface="ＭＳ Ｐゴシック" charset="0"/>
            </a:endParaRPr>
          </a:p>
          <a:p>
            <a:pPr eaLnBrk="1" hangingPunct="1">
              <a:buFont typeface="Wingdings" charset="0"/>
              <a:buNone/>
            </a:pPr>
            <a:endParaRPr lang="en-US" dirty="0">
              <a:latin typeface="Arial" charset="0"/>
              <a:ea typeface="ＭＳ Ｐゴシック" charset="0"/>
              <a:cs typeface="ＭＳ Ｐゴシック" charset="0"/>
            </a:endParaRPr>
          </a:p>
        </p:txBody>
      </p:sp>
      <p:pic>
        <p:nvPicPr>
          <p:cNvPr id="2" name="Picture 1" descr="Screen Shot 2015-04-09 at 10.25.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514600"/>
            <a:ext cx="5257800" cy="3039191"/>
          </a:xfrm>
          <a:prstGeom prst="rect">
            <a:avLst/>
          </a:prstGeom>
        </p:spPr>
      </p:pic>
      <p:sp>
        <p:nvSpPr>
          <p:cNvPr id="5" name="Rectangle 2"/>
          <p:cNvSpPr txBox="1">
            <a:spLocks noChangeArrowheads="1"/>
          </p:cNvSpPr>
          <p:nvPr/>
        </p:nvSpPr>
        <p:spPr bwMode="auto">
          <a:xfrm>
            <a:off x="0" y="0"/>
            <a:ext cx="9144000" cy="1219200"/>
          </a:xfrm>
          <a:prstGeom prst="rect">
            <a:avLst/>
          </a:prstGeom>
          <a:solidFill>
            <a:srgbClr val="B0082C"/>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19271"/>
                </a:solidFill>
                <a:latin typeface="+mj-lt"/>
                <a:ea typeface="+mj-ea"/>
                <a:cs typeface="+mj-cs"/>
              </a:defRPr>
            </a:lvl1pPr>
            <a:lvl2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6pPr>
            <a:lvl7pPr marL="9144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7pPr>
            <a:lvl8pPr marL="13716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8pPr>
            <a:lvl9pPr marL="18288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9pPr>
          </a:lstStyle>
          <a:p>
            <a:pPr algn="r" eaLnBrk="1" hangingPunct="1">
              <a:defRPr/>
            </a:pPr>
            <a:r>
              <a:rPr lang="en-US" dirty="0">
                <a:solidFill>
                  <a:srgbClr val="FFFFFF"/>
                </a:solidFill>
                <a:latin typeface="Arial" charset="0"/>
                <a:ea typeface="ＭＳ Ｐゴシック" charset="0"/>
                <a:cs typeface="ＭＳ Ｐゴシック" charset="0"/>
              </a:rPr>
              <a:t>Key Strategy</a:t>
            </a:r>
            <a:endParaRPr lang="en-US" dirty="0" smtClean="0">
              <a:solidFill>
                <a:srgbClr val="FFFFFF"/>
              </a:solidFill>
            </a:endParaRPr>
          </a:p>
        </p:txBody>
      </p:sp>
    </p:spTree>
    <p:extLst>
      <p:ext uri="{BB962C8B-B14F-4D97-AF65-F5344CB8AC3E}">
        <p14:creationId xmlns:p14="http://schemas.microsoft.com/office/powerpoint/2010/main" val="308235573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228600" y="1447800"/>
            <a:ext cx="7467600" cy="4343400"/>
          </a:xfrm>
        </p:spPr>
        <p:txBody>
          <a:bodyPr/>
          <a:lstStyle/>
          <a:p>
            <a:pPr eaLnBrk="1" hangingPunct="1">
              <a:buFont typeface="Wingdings" charset="0"/>
              <a:buNone/>
            </a:pPr>
            <a:r>
              <a:rPr lang="en-US" dirty="0">
                <a:latin typeface="Arial" charset="0"/>
                <a:ea typeface="ＭＳ Ｐゴシック" charset="0"/>
                <a:cs typeface="ＭＳ Ｐゴシック" charset="0"/>
              </a:rPr>
              <a:t>People generally find what they are </a:t>
            </a:r>
            <a:r>
              <a:rPr lang="en-US" u="sng" dirty="0">
                <a:latin typeface="Arial" charset="0"/>
                <a:ea typeface="ＭＳ Ｐゴシック" charset="0"/>
                <a:cs typeface="ＭＳ Ｐゴシック" charset="0"/>
              </a:rPr>
              <a:t>looking </a:t>
            </a:r>
            <a:r>
              <a:rPr lang="en-US" dirty="0">
                <a:latin typeface="Arial" charset="0"/>
                <a:ea typeface="ＭＳ Ｐゴシック" charset="0"/>
                <a:cs typeface="ＭＳ Ｐゴシック" charset="0"/>
              </a:rPr>
              <a:t>for.</a:t>
            </a:r>
          </a:p>
          <a:p>
            <a:pPr eaLnBrk="1" hangingPunct="1">
              <a:buFont typeface="Wingdings" charset="0"/>
              <a:buNone/>
            </a:pPr>
            <a:endParaRPr lang="en-US" dirty="0">
              <a:latin typeface="Arial" charset="0"/>
              <a:ea typeface="ＭＳ Ｐゴシック" charset="0"/>
              <a:cs typeface="ＭＳ Ｐゴシック" charset="0"/>
            </a:endParaRPr>
          </a:p>
          <a:p>
            <a:pPr eaLnBrk="1" hangingPunct="1">
              <a:buClrTx/>
            </a:pPr>
            <a:r>
              <a:rPr lang="en-US" sz="2800" dirty="0">
                <a:latin typeface="Arial" charset="0"/>
                <a:ea typeface="ＭＳ Ｐゴシック" charset="0"/>
                <a:cs typeface="ＭＳ Ｐゴシック" charset="0"/>
              </a:rPr>
              <a:t>If you look for the </a:t>
            </a:r>
            <a:r>
              <a:rPr lang="en-US" sz="2800" u="sng" dirty="0">
                <a:latin typeface="Arial" charset="0"/>
                <a:ea typeface="ＭＳ Ｐゴシック" charset="0"/>
                <a:cs typeface="ＭＳ Ｐゴシック" charset="0"/>
              </a:rPr>
              <a:t>negative </a:t>
            </a:r>
            <a:r>
              <a:rPr lang="en-US" sz="2800" dirty="0">
                <a:latin typeface="Arial" charset="0"/>
                <a:ea typeface="ＭＳ Ｐゴシック" charset="0"/>
                <a:cs typeface="ＭＳ Ｐゴシック" charset="0"/>
              </a:rPr>
              <a:t>you</a:t>
            </a:r>
            <a:r>
              <a:rPr lang="ja-JP" altLang="en-US" sz="2800" dirty="0">
                <a:latin typeface="Arial" charset="0"/>
                <a:ea typeface="ＭＳ Ｐゴシック" charset="0"/>
                <a:cs typeface="ＭＳ Ｐゴシック" charset="0"/>
              </a:rPr>
              <a:t>’</a:t>
            </a:r>
            <a:r>
              <a:rPr lang="en-US" altLang="ja-JP" sz="2800" dirty="0" err="1">
                <a:latin typeface="Arial" charset="0"/>
                <a:ea typeface="ＭＳ Ｐゴシック" charset="0"/>
                <a:cs typeface="ＭＳ Ｐゴシック" charset="0"/>
              </a:rPr>
              <a:t>ll</a:t>
            </a:r>
            <a:r>
              <a:rPr lang="en-US" altLang="ja-JP" sz="2800" dirty="0">
                <a:latin typeface="Arial" charset="0"/>
                <a:ea typeface="ＭＳ Ｐゴシック" charset="0"/>
                <a:cs typeface="ＭＳ Ｐゴシック" charset="0"/>
              </a:rPr>
              <a:t> find it</a:t>
            </a:r>
          </a:p>
          <a:p>
            <a:pPr eaLnBrk="1" hangingPunct="1">
              <a:buClrTx/>
            </a:pPr>
            <a:r>
              <a:rPr lang="en-US" sz="2800" dirty="0">
                <a:latin typeface="Arial" charset="0"/>
                <a:ea typeface="ＭＳ Ｐゴシック" charset="0"/>
                <a:cs typeface="ＭＳ Ｐゴシック" charset="0"/>
              </a:rPr>
              <a:t>If you look for the </a:t>
            </a:r>
            <a:r>
              <a:rPr lang="en-US" sz="2800" u="sng" dirty="0">
                <a:latin typeface="Arial" charset="0"/>
                <a:ea typeface="ＭＳ Ｐゴシック" charset="0"/>
                <a:cs typeface="ＭＳ Ｐゴシック" charset="0"/>
              </a:rPr>
              <a:t>positive </a:t>
            </a:r>
            <a:r>
              <a:rPr lang="en-US" sz="2800" dirty="0">
                <a:latin typeface="Arial" charset="0"/>
                <a:ea typeface="ＭＳ Ｐゴシック" charset="0"/>
                <a:cs typeface="ＭＳ Ｐゴシック" charset="0"/>
              </a:rPr>
              <a:t>you</a:t>
            </a:r>
            <a:r>
              <a:rPr lang="ja-JP" altLang="en-US" sz="2800" dirty="0">
                <a:latin typeface="Arial" charset="0"/>
                <a:ea typeface="ＭＳ Ｐゴシック" charset="0"/>
                <a:cs typeface="ＭＳ Ｐゴシック" charset="0"/>
              </a:rPr>
              <a:t>’</a:t>
            </a:r>
            <a:r>
              <a:rPr lang="en-US" altLang="ja-JP" sz="2800" dirty="0" err="1">
                <a:latin typeface="Arial" charset="0"/>
                <a:ea typeface="ＭＳ Ｐゴシック" charset="0"/>
                <a:cs typeface="ＭＳ Ｐゴシック" charset="0"/>
              </a:rPr>
              <a:t>ll</a:t>
            </a:r>
            <a:r>
              <a:rPr lang="en-US" altLang="ja-JP" sz="2800" dirty="0">
                <a:latin typeface="Arial" charset="0"/>
                <a:ea typeface="ＭＳ Ｐゴシック" charset="0"/>
                <a:cs typeface="ＭＳ Ｐゴシック" charset="0"/>
              </a:rPr>
              <a:t> find it</a:t>
            </a:r>
          </a:p>
          <a:p>
            <a:pPr eaLnBrk="1" hangingPunct="1">
              <a:buClrTx/>
            </a:pPr>
            <a:r>
              <a:rPr lang="en-US" sz="2800" dirty="0">
                <a:latin typeface="Arial" charset="0"/>
                <a:ea typeface="ＭＳ Ｐゴシック" charset="0"/>
                <a:cs typeface="ＭＳ Ｐゴシック" charset="0"/>
              </a:rPr>
              <a:t>Being negative or being positive is a </a:t>
            </a:r>
            <a:r>
              <a:rPr lang="en-US" sz="2800" u="sng" dirty="0">
                <a:latin typeface="Arial" charset="0"/>
                <a:ea typeface="ＭＳ Ｐゴシック" charset="0"/>
                <a:cs typeface="ＭＳ Ｐゴシック" charset="0"/>
              </a:rPr>
              <a:t>choice</a:t>
            </a:r>
          </a:p>
        </p:txBody>
      </p:sp>
      <p:sp>
        <p:nvSpPr>
          <p:cNvPr id="4" name="Rectangle 2"/>
          <p:cNvSpPr txBox="1">
            <a:spLocks noChangeArrowheads="1"/>
          </p:cNvSpPr>
          <p:nvPr/>
        </p:nvSpPr>
        <p:spPr bwMode="auto">
          <a:xfrm>
            <a:off x="0" y="0"/>
            <a:ext cx="9144000" cy="1219200"/>
          </a:xfrm>
          <a:prstGeom prst="rect">
            <a:avLst/>
          </a:prstGeom>
          <a:solidFill>
            <a:srgbClr val="B0082C"/>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19271"/>
                </a:solidFill>
                <a:latin typeface="+mj-lt"/>
                <a:ea typeface="+mj-ea"/>
                <a:cs typeface="+mj-cs"/>
              </a:defRPr>
            </a:lvl1pPr>
            <a:lvl2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6pPr>
            <a:lvl7pPr marL="9144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7pPr>
            <a:lvl8pPr marL="13716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8pPr>
            <a:lvl9pPr marL="1828800" algn="l" rtl="0" fontAlgn="base">
              <a:spcBef>
                <a:spcPct val="0"/>
              </a:spcBef>
              <a:spcAft>
                <a:spcPct val="0"/>
              </a:spcAft>
              <a:defRPr sz="4000" b="1">
                <a:solidFill>
                  <a:srgbClr val="019271"/>
                </a:solidFill>
                <a:latin typeface="Arial" pitchFamily="-111" charset="0"/>
                <a:ea typeface="ＭＳ Ｐゴシック" pitchFamily="-111" charset="-128"/>
                <a:cs typeface="ＭＳ Ｐゴシック" pitchFamily="-111" charset="-128"/>
              </a:defRPr>
            </a:lvl9pPr>
          </a:lstStyle>
          <a:p>
            <a:pPr algn="r" eaLnBrk="1" hangingPunct="1">
              <a:defRPr/>
            </a:pPr>
            <a:r>
              <a:rPr lang="en-US" dirty="0">
                <a:solidFill>
                  <a:srgbClr val="FFFFFF"/>
                </a:solidFill>
                <a:latin typeface="Arial" charset="0"/>
                <a:ea typeface="ＭＳ Ｐゴシック" charset="0"/>
                <a:cs typeface="ＭＳ Ｐゴシック" charset="0"/>
              </a:rPr>
              <a:t>Seeking and Finding</a:t>
            </a:r>
            <a:endParaRPr lang="en-US" dirty="0" smtClean="0">
              <a:solidFill>
                <a:srgbClr val="FFFFFF"/>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ChangeArrowheads="1"/>
          </p:cNvSpPr>
          <p:nvPr>
            <p:ph type="title"/>
          </p:nvPr>
        </p:nvSpPr>
        <p:spPr>
          <a:xfrm>
            <a:off x="-76200" y="1143000"/>
            <a:ext cx="7315200" cy="1143000"/>
          </a:xfrm>
        </p:spPr>
        <p:txBody>
          <a:bodyPr/>
          <a:lstStyle/>
          <a:p>
            <a:pPr eaLnBrk="1" hangingPunct="1"/>
            <a:r>
              <a:rPr lang="en-US" dirty="0" smtClean="0">
                <a:solidFill>
                  <a:srgbClr val="000000"/>
                </a:solidFill>
                <a:latin typeface="Arial" charset="0"/>
                <a:ea typeface="ＭＳ Ｐゴシック" charset="0"/>
                <a:cs typeface="ＭＳ Ｐゴシック" charset="0"/>
              </a:rPr>
              <a:t>Thank You</a:t>
            </a:r>
            <a:endParaRPr lang="en-US" dirty="0">
              <a:solidFill>
                <a:srgbClr val="000000"/>
              </a:solidFill>
              <a:latin typeface="Arial" charset="0"/>
              <a:ea typeface="ＭＳ Ｐゴシック" charset="0"/>
              <a:cs typeface="ＭＳ Ｐゴシック" charset="0"/>
            </a:endParaRPr>
          </a:p>
        </p:txBody>
      </p:sp>
      <p:sp>
        <p:nvSpPr>
          <p:cNvPr id="189442" name="Rectangle 3"/>
          <p:cNvSpPr>
            <a:spLocks noGrp="1" noChangeArrowheads="1"/>
          </p:cNvSpPr>
          <p:nvPr>
            <p:ph type="body" idx="1"/>
          </p:nvPr>
        </p:nvSpPr>
        <p:spPr>
          <a:xfrm>
            <a:off x="1371600" y="2362200"/>
            <a:ext cx="7772400" cy="4953000"/>
          </a:xfrm>
        </p:spPr>
        <p:txBody>
          <a:bodyPr/>
          <a:lstStyle/>
          <a:p>
            <a:pPr marL="338138" indent="-338138" eaLnBrk="1" hangingPunct="1">
              <a:lnSpc>
                <a:spcPct val="130000"/>
              </a:lnSpc>
              <a:spcBef>
                <a:spcPct val="50000"/>
              </a:spcBef>
              <a:buClr>
                <a:srgbClr val="FF0000"/>
              </a:buClr>
              <a:buSzPct val="100000"/>
              <a:buFont typeface="Wingdings" charset="0"/>
              <a:buChar char="§"/>
            </a:pPr>
            <a:r>
              <a:rPr lang="en-US" sz="2400" dirty="0" smtClean="0">
                <a:latin typeface="Arial" charset="0"/>
                <a:ea typeface="ＭＳ Ｐゴシック" charset="0"/>
                <a:cs typeface="ＭＳ Ｐゴシック" charset="0"/>
              </a:rPr>
              <a:t>My </a:t>
            </a:r>
            <a:r>
              <a:rPr lang="en-US" sz="2400" dirty="0">
                <a:latin typeface="Arial" charset="0"/>
                <a:ea typeface="ＭＳ Ｐゴシック" charset="0"/>
                <a:cs typeface="ＭＳ Ｐゴシック" charset="0"/>
              </a:rPr>
              <a:t>name is David Alba – </a:t>
            </a:r>
            <a:r>
              <a:rPr lang="en-US" sz="2400" dirty="0">
                <a:solidFill>
                  <a:srgbClr val="000000"/>
                </a:solidFill>
                <a:latin typeface="Arial" charset="0"/>
                <a:ea typeface="ＭＳ Ｐゴシック" charset="0"/>
                <a:cs typeface="ＭＳ Ｐゴシック" charset="0"/>
              </a:rPr>
              <a:t>davidalba007@</a:t>
            </a:r>
            <a:r>
              <a:rPr lang="en-US" sz="2400" dirty="0" smtClean="0">
                <a:solidFill>
                  <a:srgbClr val="000000"/>
                </a:solidFill>
                <a:latin typeface="Arial" charset="0"/>
                <a:ea typeface="ＭＳ Ｐゴシック" charset="0"/>
                <a:cs typeface="ＭＳ Ｐゴシック" charset="0"/>
              </a:rPr>
              <a:t>gmail.com</a:t>
            </a:r>
            <a:endParaRPr lang="en-US" sz="2400" dirty="0" smtClean="0">
              <a:latin typeface="Arial" charset="0"/>
              <a:ea typeface="ＭＳ Ｐゴシック" charset="0"/>
              <a:cs typeface="ＭＳ Ｐゴシック" charset="0"/>
            </a:endParaRPr>
          </a:p>
          <a:p>
            <a:pPr marL="338138" indent="-338138" eaLnBrk="1" hangingPunct="1">
              <a:lnSpc>
                <a:spcPct val="130000"/>
              </a:lnSpc>
              <a:buClr>
                <a:srgbClr val="FF0000"/>
              </a:buClr>
              <a:buSzPct val="100000"/>
              <a:buFont typeface="Wingdings" charset="0"/>
              <a:buChar char="§"/>
            </a:pPr>
            <a:r>
              <a:rPr lang="en-US" sz="2400" i="1" dirty="0" smtClean="0">
                <a:latin typeface="Arial" charset="0"/>
                <a:ea typeface="ＭＳ Ｐゴシック" charset="0"/>
                <a:cs typeface="ＭＳ Ｐゴシック" charset="0"/>
              </a:rPr>
              <a:t>If </a:t>
            </a:r>
            <a:r>
              <a:rPr lang="en-US" sz="2400" i="1" dirty="0">
                <a:latin typeface="Arial" charset="0"/>
                <a:ea typeface="ＭＳ Ｐゴシック" charset="0"/>
                <a:cs typeface="ＭＳ Ｐゴシック" charset="0"/>
              </a:rPr>
              <a:t>any of my stories </a:t>
            </a:r>
            <a:r>
              <a:rPr lang="en-US" sz="2400" i="1" dirty="0" err="1">
                <a:latin typeface="Arial" charset="0"/>
                <a:ea typeface="ＭＳ Ｐゴシック" charset="0"/>
                <a:cs typeface="ＭＳ Ｐゴシック" charset="0"/>
              </a:rPr>
              <a:t>aren</a:t>
            </a:r>
            <a:r>
              <a:rPr lang="ja-JP" altLang="en-US" sz="2400" i="1" dirty="0">
                <a:latin typeface="Arial" charset="0"/>
                <a:ea typeface="ＭＳ Ｐゴシック" charset="0"/>
                <a:cs typeface="ＭＳ Ｐゴシック" charset="0"/>
              </a:rPr>
              <a:t>’</a:t>
            </a:r>
            <a:r>
              <a:rPr lang="en-US" altLang="ja-JP" sz="2400" i="1" dirty="0">
                <a:latin typeface="Arial" charset="0"/>
                <a:ea typeface="ＭＳ Ｐゴシック" charset="0"/>
                <a:cs typeface="ＭＳ Ｐゴシック" charset="0"/>
              </a:rPr>
              <a:t>t true - they should</a:t>
            </a:r>
            <a:r>
              <a:rPr lang="ja-JP" altLang="en-US" sz="2400" i="1" dirty="0">
                <a:latin typeface="Arial" charset="0"/>
                <a:ea typeface="ＭＳ Ｐゴシック" charset="0"/>
                <a:cs typeface="ＭＳ Ｐゴシック" charset="0"/>
              </a:rPr>
              <a:t>’</a:t>
            </a:r>
            <a:r>
              <a:rPr lang="en-US" altLang="ja-JP" sz="2400" i="1" dirty="0" err="1">
                <a:latin typeface="Arial" charset="0"/>
                <a:ea typeface="ＭＳ Ｐゴシック" charset="0"/>
                <a:cs typeface="ＭＳ Ｐゴシック" charset="0"/>
              </a:rPr>
              <a:t>ve</a:t>
            </a:r>
            <a:r>
              <a:rPr lang="en-US" altLang="ja-JP" sz="2400" i="1" dirty="0">
                <a:latin typeface="Arial" charset="0"/>
                <a:ea typeface="ＭＳ Ｐゴシック" charset="0"/>
                <a:cs typeface="ＭＳ Ｐゴシック" charset="0"/>
              </a:rPr>
              <a:t> </a:t>
            </a:r>
            <a:r>
              <a:rPr lang="en-US" altLang="ja-JP" sz="2400" i="1" dirty="0" smtClean="0">
                <a:latin typeface="Arial" charset="0"/>
                <a:ea typeface="ＭＳ Ｐゴシック" charset="0"/>
                <a:cs typeface="ＭＳ Ｐゴシック" charset="0"/>
              </a:rPr>
              <a:t>been!</a:t>
            </a:r>
            <a:endParaRPr lang="en-US" sz="2400" dirty="0" smtClean="0">
              <a:latin typeface="Arial" charset="0"/>
              <a:ea typeface="ＭＳ Ｐゴシック" charset="0"/>
              <a:cs typeface="ＭＳ Ｐゴシック" charset="0"/>
            </a:endParaRPr>
          </a:p>
          <a:p>
            <a:pPr marL="0" indent="0" eaLnBrk="1" hangingPunct="1">
              <a:buClr>
                <a:srgbClr val="FF0000"/>
              </a:buClr>
              <a:buSzPct val="100000"/>
              <a:buNone/>
            </a:pPr>
            <a:endParaRPr lang="en-US" sz="2400" dirty="0" smtClean="0">
              <a:latin typeface="Arial" charset="0"/>
              <a:ea typeface="ＭＳ Ｐゴシック" charset="0"/>
              <a:cs typeface="ＭＳ Ｐゴシック" charset="0"/>
            </a:endParaRPr>
          </a:p>
          <a:p>
            <a:pPr marL="338138" indent="-338138" eaLnBrk="1" hangingPunct="1">
              <a:buClr>
                <a:srgbClr val="FF0000"/>
              </a:buClr>
              <a:buSzPct val="100000"/>
              <a:buFont typeface="Wingdings" charset="0"/>
              <a:buChar char="§"/>
            </a:pPr>
            <a:r>
              <a:rPr lang="en-US" sz="2400" dirty="0" smtClean="0">
                <a:latin typeface="Arial" charset="0"/>
                <a:ea typeface="ＭＳ Ｐゴシック" charset="0"/>
                <a:cs typeface="ＭＳ Ｐゴシック" charset="0"/>
              </a:rPr>
              <a:t>Three books I recommend:</a:t>
            </a:r>
            <a:endParaRPr lang="en-US" sz="2400" dirty="0">
              <a:latin typeface="Arial" charset="0"/>
              <a:ea typeface="ＭＳ Ｐゴシック" charset="0"/>
              <a:cs typeface="ＭＳ Ｐゴシック" charset="0"/>
            </a:endParaRPr>
          </a:p>
        </p:txBody>
      </p:sp>
      <p:pic>
        <p:nvPicPr>
          <p:cNvPr id="2" name="Picture 1" descr="Screen Shot 2013-11-14 at 4.06.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4648200"/>
            <a:ext cx="1433181" cy="2209800"/>
          </a:xfrm>
          <a:prstGeom prst="rect">
            <a:avLst/>
          </a:prstGeom>
        </p:spPr>
      </p:pic>
      <p:pic>
        <p:nvPicPr>
          <p:cNvPr id="3" name="Picture 2" descr="Screen Shot 2013-11-14 at 4.09.2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5401" y="4615966"/>
            <a:ext cx="1528019" cy="2318234"/>
          </a:xfrm>
          <a:prstGeom prst="rect">
            <a:avLst/>
          </a:prstGeom>
        </p:spPr>
      </p:pic>
      <p:pic>
        <p:nvPicPr>
          <p:cNvPr id="4" name="Picture 3" descr="Screen Shot 2013-11-14 at 4.07.1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4648200"/>
            <a:ext cx="1440451" cy="2261106"/>
          </a:xfrm>
          <a:prstGeom prst="rect">
            <a:avLst/>
          </a:prstGeom>
        </p:spPr>
      </p:pic>
      <p:sp>
        <p:nvSpPr>
          <p:cNvPr id="8" name="TextBox 7"/>
          <p:cNvSpPr txBox="1"/>
          <p:nvPr/>
        </p:nvSpPr>
        <p:spPr>
          <a:xfrm>
            <a:off x="0" y="0"/>
            <a:ext cx="9144000" cy="1219200"/>
          </a:xfrm>
          <a:prstGeom prst="rect">
            <a:avLst/>
          </a:prstGeom>
          <a:solidFill>
            <a:srgbClr val="B0082C"/>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04800" y="0"/>
            <a:ext cx="85344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en-US" sz="6000">
              <a:solidFill>
                <a:schemeClr val="hlink"/>
              </a:solidFill>
            </a:endParaRPr>
          </a:p>
          <a:p>
            <a:pPr>
              <a:spcBef>
                <a:spcPct val="50000"/>
              </a:spcBef>
            </a:pPr>
            <a:endParaRPr lang="en-US" sz="6000">
              <a:solidFill>
                <a:schemeClr val="hlink"/>
              </a:solidFill>
            </a:endParaRPr>
          </a:p>
          <a:p>
            <a:pPr>
              <a:spcBef>
                <a:spcPct val="50000"/>
              </a:spcBef>
            </a:pPr>
            <a:endParaRPr lang="en-US" sz="6000">
              <a:solidFill>
                <a:schemeClr val="hlink"/>
              </a:solidFill>
            </a:endParaRPr>
          </a:p>
          <a:p>
            <a:pPr>
              <a:spcBef>
                <a:spcPct val="50000"/>
              </a:spcBef>
            </a:pPr>
            <a:endParaRPr lang="en-US" sz="6000">
              <a:solidFill>
                <a:schemeClr val="hlink"/>
              </a:solidFill>
            </a:endParaRPr>
          </a:p>
        </p:txBody>
      </p:sp>
      <p:sp>
        <p:nvSpPr>
          <p:cNvPr id="14339" name="Text Box 3"/>
          <p:cNvSpPr txBox="1">
            <a:spLocks noChangeArrowheads="1"/>
          </p:cNvSpPr>
          <p:nvPr/>
        </p:nvSpPr>
        <p:spPr bwMode="auto">
          <a:xfrm>
            <a:off x="822325" y="6172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a:p>
        </p:txBody>
      </p:sp>
      <p:sp>
        <p:nvSpPr>
          <p:cNvPr id="14340" name="Text Box 5"/>
          <p:cNvSpPr txBox="1">
            <a:spLocks noChangeArrowheads="1"/>
          </p:cNvSpPr>
          <p:nvPr/>
        </p:nvSpPr>
        <p:spPr bwMode="auto">
          <a:xfrm>
            <a:off x="1584325" y="5095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a:p>
        </p:txBody>
      </p:sp>
      <p:sp>
        <p:nvSpPr>
          <p:cNvPr id="14341" name="Text Box 7"/>
          <p:cNvSpPr txBox="1">
            <a:spLocks noChangeArrowheads="1"/>
          </p:cNvSpPr>
          <p:nvPr/>
        </p:nvSpPr>
        <p:spPr bwMode="auto">
          <a:xfrm>
            <a:off x="1203325" y="5691188"/>
            <a:ext cx="5883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a:p>
        </p:txBody>
      </p:sp>
      <p:sp>
        <p:nvSpPr>
          <p:cNvPr id="2" name="TextBox 1"/>
          <p:cNvSpPr txBox="1"/>
          <p:nvPr/>
        </p:nvSpPr>
        <p:spPr>
          <a:xfrm>
            <a:off x="762000" y="1586567"/>
            <a:ext cx="7848600" cy="2677656"/>
          </a:xfrm>
          <a:prstGeom prst="rect">
            <a:avLst/>
          </a:prstGeom>
          <a:solidFill>
            <a:srgbClr val="FFFFFF"/>
          </a:solidFill>
        </p:spPr>
        <p:txBody>
          <a:bodyPr wrap="square" rtlCol="0">
            <a:spAutoFit/>
          </a:bodyPr>
          <a:lstStyle/>
          <a:p>
            <a:pPr algn="l"/>
            <a:r>
              <a:rPr lang="en-US" sz="3600" b="1" dirty="0" smtClean="0">
                <a:latin typeface="Arial"/>
                <a:cs typeface="Arial"/>
              </a:rPr>
              <a:t>EQ</a:t>
            </a:r>
            <a:r>
              <a:rPr lang="en-US" sz="3600" dirty="0" smtClean="0">
                <a:latin typeface="Arial"/>
                <a:cs typeface="Arial"/>
              </a:rPr>
              <a:t>: </a:t>
            </a:r>
            <a:endParaRPr lang="en-US" sz="3200" dirty="0" smtClean="0">
              <a:latin typeface="Arial"/>
              <a:cs typeface="Arial"/>
            </a:endParaRPr>
          </a:p>
          <a:p>
            <a:pPr algn="l"/>
            <a:r>
              <a:rPr lang="en-US" sz="3200" dirty="0" smtClean="0">
                <a:latin typeface="Arial"/>
                <a:cs typeface="Arial"/>
              </a:rPr>
              <a:t>The </a:t>
            </a:r>
            <a:r>
              <a:rPr lang="en-US" sz="3200" dirty="0">
                <a:latin typeface="Arial"/>
                <a:cs typeface="Arial"/>
              </a:rPr>
              <a:t>ability to use your emotions </a:t>
            </a:r>
            <a:r>
              <a:rPr lang="en-US" sz="3200" dirty="0" smtClean="0">
                <a:latin typeface="Arial"/>
                <a:cs typeface="Arial"/>
              </a:rPr>
              <a:t>to form an optimal relationship with yourself </a:t>
            </a:r>
            <a:r>
              <a:rPr lang="en-US" sz="3200" dirty="0">
                <a:latin typeface="Arial"/>
                <a:cs typeface="Arial"/>
              </a:rPr>
              <a:t>and </a:t>
            </a:r>
            <a:r>
              <a:rPr lang="en-US" sz="3200" dirty="0" smtClean="0">
                <a:latin typeface="Arial"/>
                <a:cs typeface="Arial"/>
              </a:rPr>
              <a:t>others</a:t>
            </a:r>
            <a:r>
              <a:rPr lang="en-US" sz="3200" dirty="0">
                <a:latin typeface="Arial"/>
                <a:cs typeface="Arial"/>
              </a:rPr>
              <a:t>.</a:t>
            </a:r>
          </a:p>
          <a:p>
            <a:endParaRPr lang="en-US" dirty="0"/>
          </a:p>
        </p:txBody>
      </p:sp>
      <p:sp>
        <p:nvSpPr>
          <p:cNvPr id="7" name="TextBox 6"/>
          <p:cNvSpPr txBox="1"/>
          <p:nvPr/>
        </p:nvSpPr>
        <p:spPr>
          <a:xfrm>
            <a:off x="609600" y="4913194"/>
            <a:ext cx="7804841" cy="1200329"/>
          </a:xfrm>
          <a:prstGeom prst="rect">
            <a:avLst/>
          </a:prstGeom>
          <a:noFill/>
        </p:spPr>
        <p:txBody>
          <a:bodyPr wrap="none" rtlCol="0">
            <a:spAutoFit/>
          </a:bodyPr>
          <a:lstStyle/>
          <a:p>
            <a:pPr algn="ctr"/>
            <a:r>
              <a:rPr lang="en-US" b="1" dirty="0" smtClean="0">
                <a:latin typeface="Arial"/>
                <a:cs typeface="Arial"/>
              </a:rPr>
              <a:t>EQ is a better predictor of success</a:t>
            </a:r>
          </a:p>
          <a:p>
            <a:pPr algn="ctr"/>
            <a:r>
              <a:rPr lang="en-US" b="1" dirty="0" smtClean="0">
                <a:latin typeface="Arial"/>
                <a:cs typeface="Arial"/>
              </a:rPr>
              <a:t>than IQ!</a:t>
            </a:r>
            <a:endParaRPr lang="en-US" dirty="0"/>
          </a:p>
        </p:txBody>
      </p:sp>
      <p:sp>
        <p:nvSpPr>
          <p:cNvPr id="8" name="TextBox 7"/>
          <p:cNvSpPr txBox="1"/>
          <p:nvPr/>
        </p:nvSpPr>
        <p:spPr>
          <a:xfrm>
            <a:off x="0" y="0"/>
            <a:ext cx="9144000" cy="1219200"/>
          </a:xfrm>
          <a:prstGeom prst="rect">
            <a:avLst/>
          </a:prstGeom>
          <a:solidFill>
            <a:srgbClr val="B0082C"/>
          </a:solidFill>
        </p:spPr>
        <p:txBody>
          <a:bodyPr wrap="square" rtlCol="0">
            <a:spAutoFit/>
          </a:bodyPr>
          <a:lstStyle/>
          <a:p>
            <a:endParaRPr lang="en-US" dirty="0"/>
          </a:p>
        </p:txBody>
      </p:sp>
    </p:spTree>
    <p:extLst>
      <p:ext uri="{BB962C8B-B14F-4D97-AF65-F5344CB8AC3E}">
        <p14:creationId xmlns:p14="http://schemas.microsoft.com/office/powerpoint/2010/main" val="51339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body" idx="1"/>
          </p:nvPr>
        </p:nvSpPr>
        <p:spPr>
          <a:xfrm>
            <a:off x="533400" y="1371600"/>
            <a:ext cx="8077200" cy="4876800"/>
          </a:xfrm>
          <a:solidFill>
            <a:srgbClr val="FFFFFF"/>
          </a:solidFill>
        </p:spPr>
        <p:txBody>
          <a:bodyPr/>
          <a:lstStyle/>
          <a:p>
            <a:pPr marL="0" indent="0" algn="ctr" eaLnBrk="1" hangingPunct="1">
              <a:lnSpc>
                <a:spcPct val="150000"/>
              </a:lnSpc>
              <a:buClr>
                <a:schemeClr val="tx1"/>
              </a:buClr>
              <a:buSzPct val="100000"/>
              <a:buNone/>
            </a:pPr>
            <a:r>
              <a:rPr lang="en-US" sz="4400" dirty="0">
                <a:latin typeface="Abadi MT Condensed Extra Bold"/>
                <a:ea typeface="ＭＳ Ｐゴシック" charset="0"/>
                <a:cs typeface="Abadi MT Condensed Extra Bold"/>
              </a:rPr>
              <a:t>Core Elements of EQ</a:t>
            </a:r>
          </a:p>
          <a:p>
            <a:pPr eaLnBrk="1" hangingPunct="1">
              <a:lnSpc>
                <a:spcPct val="150000"/>
              </a:lnSpc>
              <a:buClr>
                <a:schemeClr val="tx1"/>
              </a:buClr>
              <a:buSzPct val="100000"/>
              <a:buFont typeface="Wingdings" charset="2"/>
              <a:buChar char="§"/>
            </a:pPr>
            <a:r>
              <a:rPr lang="en-US" dirty="0" smtClean="0">
                <a:latin typeface="Arial" charset="0"/>
                <a:ea typeface="ＭＳ Ｐゴシック" charset="0"/>
                <a:cs typeface="ＭＳ Ｐゴシック" charset="0"/>
              </a:rPr>
              <a:t>Self-awareness</a:t>
            </a:r>
          </a:p>
          <a:p>
            <a:pPr eaLnBrk="1" hangingPunct="1">
              <a:lnSpc>
                <a:spcPct val="150000"/>
              </a:lnSpc>
              <a:buClr>
                <a:schemeClr val="tx1"/>
              </a:buClr>
              <a:buSzPct val="100000"/>
              <a:buFont typeface="Wingdings" charset="2"/>
              <a:buChar char="§"/>
            </a:pPr>
            <a:r>
              <a:rPr lang="en-US" dirty="0" smtClean="0">
                <a:latin typeface="Arial" charset="0"/>
                <a:ea typeface="ＭＳ Ｐゴシック" charset="0"/>
                <a:cs typeface="ＭＳ Ｐゴシック" charset="0"/>
              </a:rPr>
              <a:t>Self-management</a:t>
            </a:r>
          </a:p>
          <a:p>
            <a:pPr eaLnBrk="1" hangingPunct="1">
              <a:lnSpc>
                <a:spcPct val="150000"/>
              </a:lnSpc>
              <a:buClr>
                <a:schemeClr val="tx1"/>
              </a:buClr>
              <a:buSzPct val="100000"/>
              <a:buFont typeface="Wingdings" charset="2"/>
              <a:buChar char="§"/>
            </a:pPr>
            <a:r>
              <a:rPr lang="en-US" dirty="0" smtClean="0">
                <a:latin typeface="Arial" charset="0"/>
                <a:ea typeface="ＭＳ Ｐゴシック" charset="0"/>
                <a:cs typeface="ＭＳ Ｐゴシック" charset="0"/>
              </a:rPr>
              <a:t>Social awareness</a:t>
            </a:r>
          </a:p>
          <a:p>
            <a:pPr eaLnBrk="1" hangingPunct="1">
              <a:lnSpc>
                <a:spcPct val="150000"/>
              </a:lnSpc>
              <a:buClr>
                <a:schemeClr val="tx1"/>
              </a:buClr>
              <a:buSzPct val="100000"/>
              <a:buFont typeface="Wingdings" charset="2"/>
              <a:buChar char="§"/>
            </a:pPr>
            <a:r>
              <a:rPr lang="en-US" dirty="0" smtClean="0">
                <a:latin typeface="Arial" charset="0"/>
                <a:ea typeface="ＭＳ Ｐゴシック" charset="0"/>
                <a:cs typeface="ＭＳ Ｐゴシック" charset="0"/>
              </a:rPr>
              <a:t>Relationship management</a:t>
            </a:r>
          </a:p>
        </p:txBody>
      </p:sp>
      <p:sp>
        <p:nvSpPr>
          <p:cNvPr id="3" name="TextBox 2"/>
          <p:cNvSpPr txBox="1"/>
          <p:nvPr/>
        </p:nvSpPr>
        <p:spPr>
          <a:xfrm>
            <a:off x="0" y="0"/>
            <a:ext cx="9144000" cy="1219200"/>
          </a:xfrm>
          <a:prstGeom prst="rect">
            <a:avLst/>
          </a:prstGeom>
          <a:solidFill>
            <a:srgbClr val="B0082C"/>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0" y="0"/>
            <a:ext cx="9144000" cy="1219200"/>
          </a:xfrm>
          <a:solidFill>
            <a:srgbClr val="B0082C"/>
          </a:solidFill>
        </p:spPr>
        <p:txBody>
          <a:bodyPr/>
          <a:lstStyle/>
          <a:p>
            <a:pPr eaLnBrk="1" hangingPunct="1"/>
            <a:r>
              <a:rPr lang="en-US" dirty="0" smtClean="0">
                <a:latin typeface="Arial" charset="0"/>
                <a:ea typeface="ＭＳ Ｐゴシック" charset="0"/>
                <a:cs typeface="ＭＳ Ｐゴシック" charset="0"/>
              </a:rPr>
              <a:t>Conflict in Communication</a:t>
            </a:r>
            <a:endParaRPr lang="en-US" dirty="0">
              <a:latin typeface="Arial" charset="0"/>
              <a:ea typeface="ＭＳ Ｐゴシック" charset="0"/>
              <a:cs typeface="ＭＳ Ｐゴシック" charset="0"/>
            </a:endParaRPr>
          </a:p>
        </p:txBody>
      </p:sp>
      <p:graphicFrame>
        <p:nvGraphicFramePr>
          <p:cNvPr id="43010" name="Object 2"/>
          <p:cNvGraphicFramePr>
            <a:graphicFrameLocks noChangeAspect="1"/>
          </p:cNvGraphicFramePr>
          <p:nvPr/>
        </p:nvGraphicFramePr>
        <p:xfrm>
          <a:off x="1905000" y="1676400"/>
          <a:ext cx="5973763" cy="4248150"/>
        </p:xfrm>
        <a:graphic>
          <a:graphicData uri="http://schemas.openxmlformats.org/presentationml/2006/ole">
            <mc:AlternateContent xmlns:mc="http://schemas.openxmlformats.org/markup-compatibility/2006">
              <mc:Choice xmlns:v="urn:schemas-microsoft-com:vml" Requires="v">
                <p:oleObj spid="_x0000_s1105" name="Document" r:id="rId4" imgW="4635500" imgH="3289300" progId="Word.Document.8">
                  <p:embed/>
                </p:oleObj>
              </mc:Choice>
              <mc:Fallback>
                <p:oleObj name="Document" r:id="rId4" imgW="4635500" imgH="32893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676400"/>
                        <a:ext cx="5973763" cy="424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3011" name="TextBox 1"/>
          <p:cNvSpPr txBox="1">
            <a:spLocks noChangeArrowheads="1"/>
          </p:cNvSpPr>
          <p:nvPr/>
        </p:nvSpPr>
        <p:spPr bwMode="auto">
          <a:xfrm>
            <a:off x="2209800" y="5181600"/>
            <a:ext cx="1228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Sender</a:t>
            </a:r>
          </a:p>
        </p:txBody>
      </p:sp>
      <p:sp>
        <p:nvSpPr>
          <p:cNvPr id="43012" name="TextBox 4"/>
          <p:cNvSpPr txBox="1">
            <a:spLocks noChangeArrowheads="1"/>
          </p:cNvSpPr>
          <p:nvPr/>
        </p:nvSpPr>
        <p:spPr bwMode="auto">
          <a:xfrm>
            <a:off x="6629400" y="5176838"/>
            <a:ext cx="1468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Receiver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dirty="0" smtClean="0">
                <a:cs typeface="+mj-cs"/>
              </a:rPr>
              <a:t>2. Be Intentional</a:t>
            </a:r>
          </a:p>
        </p:txBody>
      </p:sp>
      <p:sp>
        <p:nvSpPr>
          <p:cNvPr id="14339" name="Rectangle 3"/>
          <p:cNvSpPr>
            <a:spLocks noGrp="1" noChangeArrowheads="1"/>
          </p:cNvSpPr>
          <p:nvPr>
            <p:ph type="body" idx="1"/>
          </p:nvPr>
        </p:nvSpPr>
        <p:spPr/>
        <p:txBody>
          <a:bodyPr/>
          <a:lstStyle/>
          <a:p>
            <a:pPr eaLnBrk="1" hangingPunct="1">
              <a:defRPr/>
            </a:pPr>
            <a:r>
              <a:rPr lang="en-US" dirty="0" smtClean="0">
                <a:cs typeface="+mn-cs"/>
              </a:rPr>
              <a:t>Intentional Verbals – say what you mean to say (carefully choose your words)</a:t>
            </a:r>
          </a:p>
          <a:p>
            <a:pPr marL="0" indent="0" eaLnBrk="1" hangingPunct="1">
              <a:buNone/>
              <a:defRPr/>
            </a:pPr>
            <a:endParaRPr lang="en-US" dirty="0" smtClean="0">
              <a:cs typeface="+mn-cs"/>
            </a:endParaRPr>
          </a:p>
          <a:p>
            <a:pPr eaLnBrk="1" hangingPunct="1">
              <a:defRPr/>
            </a:pPr>
            <a:r>
              <a:rPr lang="en-US" dirty="0"/>
              <a:t>Unintentional Verbals – words can be barriers or </a:t>
            </a:r>
            <a:r>
              <a:rPr lang="en-US" dirty="0" smtClean="0"/>
              <a:t>bridges</a:t>
            </a:r>
          </a:p>
          <a:p>
            <a:pPr marL="0" indent="0" eaLnBrk="1" hangingPunct="1">
              <a:buNone/>
              <a:defRPr/>
            </a:pPr>
            <a:endParaRPr lang="en-US" dirty="0" smtClean="0">
              <a:cs typeface="+mn-cs"/>
            </a:endParaRPr>
          </a:p>
        </p:txBody>
      </p:sp>
      <p:sp>
        <p:nvSpPr>
          <p:cNvPr id="9" name="TextBox 8"/>
          <p:cNvSpPr txBox="1"/>
          <p:nvPr/>
        </p:nvSpPr>
        <p:spPr>
          <a:xfrm>
            <a:off x="0" y="0"/>
            <a:ext cx="9144000" cy="1200329"/>
          </a:xfrm>
          <a:prstGeom prst="rect">
            <a:avLst/>
          </a:prstGeom>
          <a:solidFill>
            <a:srgbClr val="B0082C"/>
          </a:solidFill>
        </p:spPr>
        <p:txBody>
          <a:bodyPr wrap="square" rtlCol="0">
            <a:spAutoFit/>
          </a:bodyPr>
          <a:lstStyle/>
          <a:p>
            <a:pPr algn="r"/>
            <a:endParaRPr lang="en-US" dirty="0" smtClean="0">
              <a:solidFill>
                <a:srgbClr val="FFFFFF"/>
              </a:solidFill>
              <a:latin typeface="+mj-lt"/>
            </a:endParaRPr>
          </a:p>
          <a:p>
            <a:pPr algn="r"/>
            <a:endParaRPr lang="en-US" dirty="0">
              <a:solidFill>
                <a:srgbClr val="FFFFFF"/>
              </a:solidFill>
              <a:latin typeface="+mj-lt"/>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dirty="0" smtClean="0">
                <a:cs typeface="+mj-cs"/>
              </a:rPr>
              <a:t>2. Be Intentional</a:t>
            </a:r>
          </a:p>
        </p:txBody>
      </p:sp>
      <p:sp>
        <p:nvSpPr>
          <p:cNvPr id="14339" name="Rectangle 3"/>
          <p:cNvSpPr>
            <a:spLocks noGrp="1" noChangeArrowheads="1"/>
          </p:cNvSpPr>
          <p:nvPr>
            <p:ph type="body" idx="1"/>
          </p:nvPr>
        </p:nvSpPr>
        <p:spPr>
          <a:xfrm>
            <a:off x="381000" y="990600"/>
            <a:ext cx="8534400" cy="5334000"/>
          </a:xfrm>
        </p:spPr>
        <p:txBody>
          <a:bodyPr/>
          <a:lstStyle/>
          <a:p>
            <a:pPr marL="0" indent="0" eaLnBrk="1" hangingPunct="1">
              <a:buNone/>
              <a:defRPr/>
            </a:pPr>
            <a:endParaRPr lang="en-US" dirty="0" smtClean="0">
              <a:cs typeface="+mn-cs"/>
            </a:endParaRPr>
          </a:p>
          <a:p>
            <a:pPr eaLnBrk="1" hangingPunct="1">
              <a:defRPr/>
            </a:pPr>
            <a:r>
              <a:rPr lang="en-US" dirty="0" smtClean="0">
                <a:cs typeface="+mn-cs"/>
              </a:rPr>
              <a:t>Intentional Non-verbals – look/sound the way you intend to look/sound</a:t>
            </a:r>
          </a:p>
          <a:p>
            <a:pPr eaLnBrk="1" hangingPunct="1">
              <a:defRPr/>
            </a:pPr>
            <a:endParaRPr lang="en-US" dirty="0" smtClean="0">
              <a:cs typeface="+mn-cs"/>
            </a:endParaRPr>
          </a:p>
          <a:p>
            <a:pPr eaLnBrk="1" hangingPunct="1">
              <a:defRPr/>
            </a:pPr>
            <a:r>
              <a:rPr lang="en-US" dirty="0" smtClean="0">
                <a:cs typeface="+mn-cs"/>
              </a:rPr>
              <a:t>Unintentional Non-verbals – people believe the non-verbals, voice tone and body lang.</a:t>
            </a:r>
          </a:p>
        </p:txBody>
      </p:sp>
      <p:sp>
        <p:nvSpPr>
          <p:cNvPr id="4" name="TextBox 3"/>
          <p:cNvSpPr txBox="1"/>
          <p:nvPr/>
        </p:nvSpPr>
        <p:spPr>
          <a:xfrm>
            <a:off x="0" y="0"/>
            <a:ext cx="9144000" cy="1200329"/>
          </a:xfrm>
          <a:prstGeom prst="rect">
            <a:avLst/>
          </a:prstGeom>
          <a:solidFill>
            <a:srgbClr val="B0082C"/>
          </a:solidFill>
        </p:spPr>
        <p:txBody>
          <a:bodyPr wrap="square" rtlCol="0">
            <a:spAutoFit/>
          </a:bodyPr>
          <a:lstStyle/>
          <a:p>
            <a:pPr algn="r"/>
            <a:endParaRPr lang="en-US" dirty="0" smtClean="0">
              <a:solidFill>
                <a:srgbClr val="FFFFFF"/>
              </a:solidFill>
              <a:latin typeface="+mj-lt"/>
            </a:endParaRPr>
          </a:p>
          <a:p>
            <a:pPr algn="r"/>
            <a:endParaRPr lang="en-US" dirty="0">
              <a:solidFill>
                <a:srgbClr val="FFFFFF"/>
              </a:solidFill>
              <a:latin typeface="+mj-lt"/>
            </a:endParaRPr>
          </a:p>
        </p:txBody>
      </p:sp>
    </p:spTree>
    <p:extLst>
      <p:ext uri="{BB962C8B-B14F-4D97-AF65-F5344CB8AC3E}">
        <p14:creationId xmlns:p14="http://schemas.microsoft.com/office/powerpoint/2010/main" val="197799740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219200"/>
          </a:xfrm>
          <a:solidFill>
            <a:srgbClr val="B0082C"/>
          </a:solidFill>
        </p:spPr>
        <p:txBody>
          <a:bodyPr/>
          <a:lstStyle/>
          <a:p>
            <a:pPr eaLnBrk="1" hangingPunct="1">
              <a:defRPr/>
            </a:pPr>
            <a:r>
              <a:rPr lang="en-US" dirty="0" smtClean="0">
                <a:cs typeface="+mj-cs"/>
              </a:rPr>
              <a:t>Respond, Don</a:t>
            </a:r>
            <a:r>
              <a:rPr lang="ja-JP" altLang="en-US" dirty="0" smtClean="0">
                <a:latin typeface="Arial"/>
                <a:cs typeface="+mj-cs"/>
              </a:rPr>
              <a:t>’</a:t>
            </a:r>
            <a:r>
              <a:rPr lang="en-US" dirty="0" smtClean="0">
                <a:cs typeface="+mj-cs"/>
              </a:rPr>
              <a:t>t React</a:t>
            </a:r>
          </a:p>
        </p:txBody>
      </p:sp>
      <p:sp>
        <p:nvSpPr>
          <p:cNvPr id="33800" name="Text Box 9"/>
          <p:cNvSpPr txBox="1">
            <a:spLocks noChangeArrowheads="1"/>
          </p:cNvSpPr>
          <p:nvPr/>
        </p:nvSpPr>
        <p:spPr bwMode="auto">
          <a:xfrm>
            <a:off x="3462338" y="1385888"/>
            <a:ext cx="804862" cy="143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600">
                <a:solidFill>
                  <a:schemeClr val="tx1"/>
                </a:solidFill>
                <a:latin typeface="Optima" charset="0"/>
                <a:ea typeface="ＭＳ Ｐゴシック" charset="0"/>
                <a:cs typeface="ＭＳ Ｐゴシック" charset="0"/>
              </a:defRPr>
            </a:lvl1pPr>
            <a:lvl2pPr marL="742950" indent="-285750">
              <a:defRPr sz="3600">
                <a:solidFill>
                  <a:schemeClr val="tx1"/>
                </a:solidFill>
                <a:latin typeface="Optima" charset="0"/>
                <a:ea typeface="ＭＳ Ｐゴシック" charset="0"/>
              </a:defRPr>
            </a:lvl2pPr>
            <a:lvl3pPr marL="1143000" indent="-228600">
              <a:defRPr sz="3600">
                <a:solidFill>
                  <a:schemeClr val="tx1"/>
                </a:solidFill>
                <a:latin typeface="Optima" charset="0"/>
                <a:ea typeface="ＭＳ Ｐゴシック" charset="0"/>
              </a:defRPr>
            </a:lvl3pPr>
            <a:lvl4pPr marL="1600200" indent="-228600">
              <a:defRPr sz="3600">
                <a:solidFill>
                  <a:schemeClr val="tx1"/>
                </a:solidFill>
                <a:latin typeface="Optima" charset="0"/>
                <a:ea typeface="ＭＳ Ｐゴシック" charset="0"/>
              </a:defRPr>
            </a:lvl4pPr>
            <a:lvl5pPr marL="2057400" indent="-228600">
              <a:defRPr sz="3600">
                <a:solidFill>
                  <a:schemeClr val="tx1"/>
                </a:solidFill>
                <a:latin typeface="Optima" charset="0"/>
                <a:ea typeface="ＭＳ Ｐゴシック" charset="0"/>
              </a:defRPr>
            </a:lvl5pPr>
            <a:lvl6pPr marL="2514600" indent="-228600" eaLnBrk="0" fontAlgn="base" hangingPunct="0">
              <a:spcBef>
                <a:spcPct val="0"/>
              </a:spcBef>
              <a:spcAft>
                <a:spcPct val="0"/>
              </a:spcAft>
              <a:defRPr sz="3600">
                <a:solidFill>
                  <a:schemeClr val="tx1"/>
                </a:solidFill>
                <a:latin typeface="Optima" charset="0"/>
                <a:ea typeface="ＭＳ Ｐゴシック" charset="0"/>
              </a:defRPr>
            </a:lvl6pPr>
            <a:lvl7pPr marL="2971800" indent="-228600" eaLnBrk="0" fontAlgn="base" hangingPunct="0">
              <a:spcBef>
                <a:spcPct val="0"/>
              </a:spcBef>
              <a:spcAft>
                <a:spcPct val="0"/>
              </a:spcAft>
              <a:defRPr sz="3600">
                <a:solidFill>
                  <a:schemeClr val="tx1"/>
                </a:solidFill>
                <a:latin typeface="Optima" charset="0"/>
                <a:ea typeface="ＭＳ Ｐゴシック" charset="0"/>
              </a:defRPr>
            </a:lvl7pPr>
            <a:lvl8pPr marL="3429000" indent="-228600" eaLnBrk="0" fontAlgn="base" hangingPunct="0">
              <a:spcBef>
                <a:spcPct val="0"/>
              </a:spcBef>
              <a:spcAft>
                <a:spcPct val="0"/>
              </a:spcAft>
              <a:defRPr sz="3600">
                <a:solidFill>
                  <a:schemeClr val="tx1"/>
                </a:solidFill>
                <a:latin typeface="Optima" charset="0"/>
                <a:ea typeface="ＭＳ Ｐゴシック" charset="0"/>
              </a:defRPr>
            </a:lvl8pPr>
            <a:lvl9pPr marL="3886200" indent="-228600" eaLnBrk="0" fontAlgn="base" hangingPunct="0">
              <a:spcBef>
                <a:spcPct val="0"/>
              </a:spcBef>
              <a:spcAft>
                <a:spcPct val="0"/>
              </a:spcAft>
              <a:defRPr sz="3600">
                <a:solidFill>
                  <a:schemeClr val="tx1"/>
                </a:solidFill>
                <a:latin typeface="Optima" charset="0"/>
                <a:ea typeface="ＭＳ Ｐゴシック" charset="0"/>
              </a:defRPr>
            </a:lvl9pPr>
          </a:lstStyle>
          <a:p>
            <a:r>
              <a:rPr lang="en-US" sz="8800" dirty="0">
                <a:solidFill>
                  <a:schemeClr val="bg1"/>
                </a:solidFill>
              </a:rPr>
              <a:t>P</a:t>
            </a:r>
            <a:endParaRPr lang="en-US" sz="5400" dirty="0"/>
          </a:p>
        </p:txBody>
      </p:sp>
      <p:sp>
        <p:nvSpPr>
          <p:cNvPr id="33801" name="Text Box 10"/>
          <p:cNvSpPr txBox="1">
            <a:spLocks noChangeArrowheads="1"/>
          </p:cNvSpPr>
          <p:nvPr/>
        </p:nvSpPr>
        <p:spPr bwMode="auto">
          <a:xfrm>
            <a:off x="6129338" y="1385888"/>
            <a:ext cx="804862" cy="143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600">
                <a:solidFill>
                  <a:schemeClr val="tx1"/>
                </a:solidFill>
                <a:latin typeface="Optima" charset="0"/>
                <a:ea typeface="ＭＳ Ｐゴシック" charset="0"/>
                <a:cs typeface="ＭＳ Ｐゴシック" charset="0"/>
              </a:defRPr>
            </a:lvl1pPr>
            <a:lvl2pPr marL="742950" indent="-285750">
              <a:defRPr sz="3600">
                <a:solidFill>
                  <a:schemeClr val="tx1"/>
                </a:solidFill>
                <a:latin typeface="Optima" charset="0"/>
                <a:ea typeface="ＭＳ Ｐゴシック" charset="0"/>
              </a:defRPr>
            </a:lvl2pPr>
            <a:lvl3pPr marL="1143000" indent="-228600">
              <a:defRPr sz="3600">
                <a:solidFill>
                  <a:schemeClr val="tx1"/>
                </a:solidFill>
                <a:latin typeface="Optima" charset="0"/>
                <a:ea typeface="ＭＳ Ｐゴシック" charset="0"/>
              </a:defRPr>
            </a:lvl3pPr>
            <a:lvl4pPr marL="1600200" indent="-228600">
              <a:defRPr sz="3600">
                <a:solidFill>
                  <a:schemeClr val="tx1"/>
                </a:solidFill>
                <a:latin typeface="Optima" charset="0"/>
                <a:ea typeface="ＭＳ Ｐゴシック" charset="0"/>
              </a:defRPr>
            </a:lvl4pPr>
            <a:lvl5pPr marL="2057400" indent="-228600">
              <a:defRPr sz="3600">
                <a:solidFill>
                  <a:schemeClr val="tx1"/>
                </a:solidFill>
                <a:latin typeface="Optima" charset="0"/>
                <a:ea typeface="ＭＳ Ｐゴシック" charset="0"/>
              </a:defRPr>
            </a:lvl5pPr>
            <a:lvl6pPr marL="2514600" indent="-228600" eaLnBrk="0" fontAlgn="base" hangingPunct="0">
              <a:spcBef>
                <a:spcPct val="0"/>
              </a:spcBef>
              <a:spcAft>
                <a:spcPct val="0"/>
              </a:spcAft>
              <a:defRPr sz="3600">
                <a:solidFill>
                  <a:schemeClr val="tx1"/>
                </a:solidFill>
                <a:latin typeface="Optima" charset="0"/>
                <a:ea typeface="ＭＳ Ｐゴシック" charset="0"/>
              </a:defRPr>
            </a:lvl6pPr>
            <a:lvl7pPr marL="2971800" indent="-228600" eaLnBrk="0" fontAlgn="base" hangingPunct="0">
              <a:spcBef>
                <a:spcPct val="0"/>
              </a:spcBef>
              <a:spcAft>
                <a:spcPct val="0"/>
              </a:spcAft>
              <a:defRPr sz="3600">
                <a:solidFill>
                  <a:schemeClr val="tx1"/>
                </a:solidFill>
                <a:latin typeface="Optima" charset="0"/>
                <a:ea typeface="ＭＳ Ｐゴシック" charset="0"/>
              </a:defRPr>
            </a:lvl7pPr>
            <a:lvl8pPr marL="3429000" indent="-228600" eaLnBrk="0" fontAlgn="base" hangingPunct="0">
              <a:spcBef>
                <a:spcPct val="0"/>
              </a:spcBef>
              <a:spcAft>
                <a:spcPct val="0"/>
              </a:spcAft>
              <a:defRPr sz="3600">
                <a:solidFill>
                  <a:schemeClr val="tx1"/>
                </a:solidFill>
                <a:latin typeface="Optima" charset="0"/>
                <a:ea typeface="ＭＳ Ｐゴシック" charset="0"/>
              </a:defRPr>
            </a:lvl8pPr>
            <a:lvl9pPr marL="3886200" indent="-228600" eaLnBrk="0" fontAlgn="base" hangingPunct="0">
              <a:spcBef>
                <a:spcPct val="0"/>
              </a:spcBef>
              <a:spcAft>
                <a:spcPct val="0"/>
              </a:spcAft>
              <a:defRPr sz="3600">
                <a:solidFill>
                  <a:schemeClr val="tx1"/>
                </a:solidFill>
                <a:latin typeface="Optima" charset="0"/>
                <a:ea typeface="ＭＳ Ｐゴシック" charset="0"/>
              </a:defRPr>
            </a:lvl9pPr>
          </a:lstStyle>
          <a:p>
            <a:r>
              <a:rPr lang="en-US" sz="8800">
                <a:solidFill>
                  <a:schemeClr val="bg1"/>
                </a:solidFill>
              </a:rPr>
              <a:t>P</a:t>
            </a:r>
            <a:endParaRPr lang="en-US" sz="5400"/>
          </a:p>
        </p:txBody>
      </p:sp>
      <p:sp>
        <p:nvSpPr>
          <p:cNvPr id="33802" name="Text Box 11"/>
          <p:cNvSpPr txBox="1">
            <a:spLocks noChangeArrowheads="1"/>
          </p:cNvSpPr>
          <p:nvPr/>
        </p:nvSpPr>
        <p:spPr bwMode="auto">
          <a:xfrm>
            <a:off x="3390900" y="2971800"/>
            <a:ext cx="930275" cy="143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600">
                <a:solidFill>
                  <a:schemeClr val="tx1"/>
                </a:solidFill>
                <a:latin typeface="Optima" charset="0"/>
                <a:ea typeface="ＭＳ Ｐゴシック" charset="0"/>
                <a:cs typeface="ＭＳ Ｐゴシック" charset="0"/>
              </a:defRPr>
            </a:lvl1pPr>
            <a:lvl2pPr marL="742950" indent="-285750">
              <a:defRPr sz="3600">
                <a:solidFill>
                  <a:schemeClr val="tx1"/>
                </a:solidFill>
                <a:latin typeface="Optima" charset="0"/>
                <a:ea typeface="ＭＳ Ｐゴシック" charset="0"/>
              </a:defRPr>
            </a:lvl2pPr>
            <a:lvl3pPr marL="1143000" indent="-228600">
              <a:defRPr sz="3600">
                <a:solidFill>
                  <a:schemeClr val="tx1"/>
                </a:solidFill>
                <a:latin typeface="Optima" charset="0"/>
                <a:ea typeface="ＭＳ Ｐゴシック" charset="0"/>
              </a:defRPr>
            </a:lvl3pPr>
            <a:lvl4pPr marL="1600200" indent="-228600">
              <a:defRPr sz="3600">
                <a:solidFill>
                  <a:schemeClr val="tx1"/>
                </a:solidFill>
                <a:latin typeface="Optima" charset="0"/>
                <a:ea typeface="ＭＳ Ｐゴシック" charset="0"/>
              </a:defRPr>
            </a:lvl4pPr>
            <a:lvl5pPr marL="2057400" indent="-228600">
              <a:defRPr sz="3600">
                <a:solidFill>
                  <a:schemeClr val="tx1"/>
                </a:solidFill>
                <a:latin typeface="Optima" charset="0"/>
                <a:ea typeface="ＭＳ Ｐゴシック" charset="0"/>
              </a:defRPr>
            </a:lvl5pPr>
            <a:lvl6pPr marL="2514600" indent="-228600" eaLnBrk="0" fontAlgn="base" hangingPunct="0">
              <a:spcBef>
                <a:spcPct val="0"/>
              </a:spcBef>
              <a:spcAft>
                <a:spcPct val="0"/>
              </a:spcAft>
              <a:defRPr sz="3600">
                <a:solidFill>
                  <a:schemeClr val="tx1"/>
                </a:solidFill>
                <a:latin typeface="Optima" charset="0"/>
                <a:ea typeface="ＭＳ Ｐゴシック" charset="0"/>
              </a:defRPr>
            </a:lvl6pPr>
            <a:lvl7pPr marL="2971800" indent="-228600" eaLnBrk="0" fontAlgn="base" hangingPunct="0">
              <a:spcBef>
                <a:spcPct val="0"/>
              </a:spcBef>
              <a:spcAft>
                <a:spcPct val="0"/>
              </a:spcAft>
              <a:defRPr sz="3600">
                <a:solidFill>
                  <a:schemeClr val="tx1"/>
                </a:solidFill>
                <a:latin typeface="Optima" charset="0"/>
                <a:ea typeface="ＭＳ Ｐゴシック" charset="0"/>
              </a:defRPr>
            </a:lvl7pPr>
            <a:lvl8pPr marL="3429000" indent="-228600" eaLnBrk="0" fontAlgn="base" hangingPunct="0">
              <a:spcBef>
                <a:spcPct val="0"/>
              </a:spcBef>
              <a:spcAft>
                <a:spcPct val="0"/>
              </a:spcAft>
              <a:defRPr sz="3600">
                <a:solidFill>
                  <a:schemeClr val="tx1"/>
                </a:solidFill>
                <a:latin typeface="Optima" charset="0"/>
                <a:ea typeface="ＭＳ Ｐゴシック" charset="0"/>
              </a:defRPr>
            </a:lvl8pPr>
            <a:lvl9pPr marL="3886200" indent="-228600" eaLnBrk="0" fontAlgn="base" hangingPunct="0">
              <a:spcBef>
                <a:spcPct val="0"/>
              </a:spcBef>
              <a:spcAft>
                <a:spcPct val="0"/>
              </a:spcAft>
              <a:defRPr sz="3600">
                <a:solidFill>
                  <a:schemeClr val="tx1"/>
                </a:solidFill>
                <a:latin typeface="Optima" charset="0"/>
                <a:ea typeface="ＭＳ Ｐゴシック" charset="0"/>
              </a:defRPr>
            </a:lvl9pPr>
          </a:lstStyle>
          <a:p>
            <a:r>
              <a:rPr lang="en-US" sz="8800" dirty="0">
                <a:solidFill>
                  <a:schemeClr val="bg1"/>
                </a:solidFill>
              </a:rPr>
              <a:t>A</a:t>
            </a:r>
            <a:endParaRPr lang="en-US" sz="5400" dirty="0"/>
          </a:p>
        </p:txBody>
      </p:sp>
      <p:sp>
        <p:nvSpPr>
          <p:cNvPr id="33803" name="Text Box 12"/>
          <p:cNvSpPr txBox="1">
            <a:spLocks noChangeArrowheads="1"/>
          </p:cNvSpPr>
          <p:nvPr/>
        </p:nvSpPr>
        <p:spPr bwMode="auto">
          <a:xfrm>
            <a:off x="6073775" y="2971800"/>
            <a:ext cx="930275" cy="143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600">
                <a:solidFill>
                  <a:schemeClr val="tx1"/>
                </a:solidFill>
                <a:latin typeface="Optima" charset="0"/>
                <a:ea typeface="ＭＳ Ｐゴシック" charset="0"/>
                <a:cs typeface="ＭＳ Ｐゴシック" charset="0"/>
              </a:defRPr>
            </a:lvl1pPr>
            <a:lvl2pPr marL="742950" indent="-285750">
              <a:defRPr sz="3600">
                <a:solidFill>
                  <a:schemeClr val="tx1"/>
                </a:solidFill>
                <a:latin typeface="Optima" charset="0"/>
                <a:ea typeface="ＭＳ Ｐゴシック" charset="0"/>
              </a:defRPr>
            </a:lvl2pPr>
            <a:lvl3pPr marL="1143000" indent="-228600">
              <a:defRPr sz="3600">
                <a:solidFill>
                  <a:schemeClr val="tx1"/>
                </a:solidFill>
                <a:latin typeface="Optima" charset="0"/>
                <a:ea typeface="ＭＳ Ｐゴシック" charset="0"/>
              </a:defRPr>
            </a:lvl3pPr>
            <a:lvl4pPr marL="1600200" indent="-228600">
              <a:defRPr sz="3600">
                <a:solidFill>
                  <a:schemeClr val="tx1"/>
                </a:solidFill>
                <a:latin typeface="Optima" charset="0"/>
                <a:ea typeface="ＭＳ Ｐゴシック" charset="0"/>
              </a:defRPr>
            </a:lvl4pPr>
            <a:lvl5pPr marL="2057400" indent="-228600">
              <a:defRPr sz="3600">
                <a:solidFill>
                  <a:schemeClr val="tx1"/>
                </a:solidFill>
                <a:latin typeface="Optima" charset="0"/>
                <a:ea typeface="ＭＳ Ｐゴシック" charset="0"/>
              </a:defRPr>
            </a:lvl5pPr>
            <a:lvl6pPr marL="2514600" indent="-228600" eaLnBrk="0" fontAlgn="base" hangingPunct="0">
              <a:spcBef>
                <a:spcPct val="0"/>
              </a:spcBef>
              <a:spcAft>
                <a:spcPct val="0"/>
              </a:spcAft>
              <a:defRPr sz="3600">
                <a:solidFill>
                  <a:schemeClr val="tx1"/>
                </a:solidFill>
                <a:latin typeface="Optima" charset="0"/>
                <a:ea typeface="ＭＳ Ｐゴシック" charset="0"/>
              </a:defRPr>
            </a:lvl6pPr>
            <a:lvl7pPr marL="2971800" indent="-228600" eaLnBrk="0" fontAlgn="base" hangingPunct="0">
              <a:spcBef>
                <a:spcPct val="0"/>
              </a:spcBef>
              <a:spcAft>
                <a:spcPct val="0"/>
              </a:spcAft>
              <a:defRPr sz="3600">
                <a:solidFill>
                  <a:schemeClr val="tx1"/>
                </a:solidFill>
                <a:latin typeface="Optima" charset="0"/>
                <a:ea typeface="ＭＳ Ｐゴシック" charset="0"/>
              </a:defRPr>
            </a:lvl7pPr>
            <a:lvl8pPr marL="3429000" indent="-228600" eaLnBrk="0" fontAlgn="base" hangingPunct="0">
              <a:spcBef>
                <a:spcPct val="0"/>
              </a:spcBef>
              <a:spcAft>
                <a:spcPct val="0"/>
              </a:spcAft>
              <a:defRPr sz="3600">
                <a:solidFill>
                  <a:schemeClr val="tx1"/>
                </a:solidFill>
                <a:latin typeface="Optima" charset="0"/>
                <a:ea typeface="ＭＳ Ｐゴシック" charset="0"/>
              </a:defRPr>
            </a:lvl8pPr>
            <a:lvl9pPr marL="3886200" indent="-228600" eaLnBrk="0" fontAlgn="base" hangingPunct="0">
              <a:spcBef>
                <a:spcPct val="0"/>
              </a:spcBef>
              <a:spcAft>
                <a:spcPct val="0"/>
              </a:spcAft>
              <a:defRPr sz="3600">
                <a:solidFill>
                  <a:schemeClr val="tx1"/>
                </a:solidFill>
                <a:latin typeface="Optima" charset="0"/>
                <a:ea typeface="ＭＳ Ｐゴシック" charset="0"/>
              </a:defRPr>
            </a:lvl9pPr>
          </a:lstStyle>
          <a:p>
            <a:r>
              <a:rPr lang="en-US" sz="8800" dirty="0">
                <a:solidFill>
                  <a:schemeClr val="bg1"/>
                </a:solidFill>
              </a:rPr>
              <a:t>A</a:t>
            </a:r>
            <a:endParaRPr lang="en-US" sz="5400" dirty="0"/>
          </a:p>
        </p:txBody>
      </p:sp>
      <p:pic>
        <p:nvPicPr>
          <p:cNvPr id="2" name="Picture 1" descr="Screen Shot 2014-08-03 at 11.41.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333499"/>
            <a:ext cx="6096000" cy="5050971"/>
          </a:xfrm>
          <a:prstGeom prst="rect">
            <a:avLst/>
          </a:prstGeom>
        </p:spPr>
      </p:pic>
    </p:spTree>
    <p:extLst>
      <p:ext uri="{BB962C8B-B14F-4D97-AF65-F5344CB8AC3E}">
        <p14:creationId xmlns:p14="http://schemas.microsoft.com/office/powerpoint/2010/main" val="3173379890"/>
      </p:ext>
    </p:extLst>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304800" y="0"/>
            <a:ext cx="85344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en-US" sz="6000">
              <a:solidFill>
                <a:schemeClr val="hlink"/>
              </a:solidFill>
            </a:endParaRPr>
          </a:p>
          <a:p>
            <a:pPr>
              <a:spcBef>
                <a:spcPct val="50000"/>
              </a:spcBef>
            </a:pPr>
            <a:endParaRPr lang="en-US" sz="6000">
              <a:solidFill>
                <a:schemeClr val="hlink"/>
              </a:solidFill>
            </a:endParaRPr>
          </a:p>
          <a:p>
            <a:pPr>
              <a:spcBef>
                <a:spcPct val="50000"/>
              </a:spcBef>
            </a:pPr>
            <a:endParaRPr lang="en-US" sz="6000">
              <a:solidFill>
                <a:schemeClr val="hlink"/>
              </a:solidFill>
            </a:endParaRPr>
          </a:p>
          <a:p>
            <a:pPr>
              <a:spcBef>
                <a:spcPct val="50000"/>
              </a:spcBef>
            </a:pPr>
            <a:endParaRPr lang="en-US" sz="6000">
              <a:solidFill>
                <a:schemeClr val="hlink"/>
              </a:solidFill>
            </a:endParaRPr>
          </a:p>
        </p:txBody>
      </p:sp>
      <p:sp>
        <p:nvSpPr>
          <p:cNvPr id="17410" name="Text Box 3"/>
          <p:cNvSpPr txBox="1">
            <a:spLocks noChangeArrowheads="1"/>
          </p:cNvSpPr>
          <p:nvPr/>
        </p:nvSpPr>
        <p:spPr bwMode="auto">
          <a:xfrm>
            <a:off x="822325" y="6172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Optima" charset="0"/>
                <a:ea typeface="ＭＳ Ｐゴシック" charset="0"/>
                <a:cs typeface="ＭＳ Ｐゴシック" charset="0"/>
              </a:defRPr>
            </a:lvl1pPr>
            <a:lvl2pPr marL="742950" indent="-285750">
              <a:defRPr sz="3600">
                <a:solidFill>
                  <a:schemeClr val="tx1"/>
                </a:solidFill>
                <a:latin typeface="Optima" charset="0"/>
                <a:ea typeface="ＭＳ Ｐゴシック" charset="0"/>
              </a:defRPr>
            </a:lvl2pPr>
            <a:lvl3pPr marL="1143000" indent="-228600">
              <a:defRPr sz="3600">
                <a:solidFill>
                  <a:schemeClr val="tx1"/>
                </a:solidFill>
                <a:latin typeface="Optima" charset="0"/>
                <a:ea typeface="ＭＳ Ｐゴシック" charset="0"/>
              </a:defRPr>
            </a:lvl3pPr>
            <a:lvl4pPr marL="1600200" indent="-228600">
              <a:defRPr sz="3600">
                <a:solidFill>
                  <a:schemeClr val="tx1"/>
                </a:solidFill>
                <a:latin typeface="Optima" charset="0"/>
                <a:ea typeface="ＭＳ Ｐゴシック" charset="0"/>
              </a:defRPr>
            </a:lvl4pPr>
            <a:lvl5pPr marL="2057400" indent="-228600">
              <a:defRPr sz="3600">
                <a:solidFill>
                  <a:schemeClr val="tx1"/>
                </a:solidFill>
                <a:latin typeface="Optima" charset="0"/>
                <a:ea typeface="ＭＳ Ｐゴシック" charset="0"/>
              </a:defRPr>
            </a:lvl5pPr>
            <a:lvl6pPr marL="2514600" indent="-228600" eaLnBrk="0" fontAlgn="base" hangingPunct="0">
              <a:spcBef>
                <a:spcPct val="0"/>
              </a:spcBef>
              <a:spcAft>
                <a:spcPct val="0"/>
              </a:spcAft>
              <a:defRPr sz="3600">
                <a:solidFill>
                  <a:schemeClr val="tx1"/>
                </a:solidFill>
                <a:latin typeface="Optima" charset="0"/>
                <a:ea typeface="ＭＳ Ｐゴシック" charset="0"/>
              </a:defRPr>
            </a:lvl6pPr>
            <a:lvl7pPr marL="2971800" indent="-228600" eaLnBrk="0" fontAlgn="base" hangingPunct="0">
              <a:spcBef>
                <a:spcPct val="0"/>
              </a:spcBef>
              <a:spcAft>
                <a:spcPct val="0"/>
              </a:spcAft>
              <a:defRPr sz="3600">
                <a:solidFill>
                  <a:schemeClr val="tx1"/>
                </a:solidFill>
                <a:latin typeface="Optima" charset="0"/>
                <a:ea typeface="ＭＳ Ｐゴシック" charset="0"/>
              </a:defRPr>
            </a:lvl7pPr>
            <a:lvl8pPr marL="3429000" indent="-228600" eaLnBrk="0" fontAlgn="base" hangingPunct="0">
              <a:spcBef>
                <a:spcPct val="0"/>
              </a:spcBef>
              <a:spcAft>
                <a:spcPct val="0"/>
              </a:spcAft>
              <a:defRPr sz="3600">
                <a:solidFill>
                  <a:schemeClr val="tx1"/>
                </a:solidFill>
                <a:latin typeface="Optima" charset="0"/>
                <a:ea typeface="ＭＳ Ｐゴシック" charset="0"/>
              </a:defRPr>
            </a:lvl8pPr>
            <a:lvl9pPr marL="3886200" indent="-228600" eaLnBrk="0" fontAlgn="base" hangingPunct="0">
              <a:spcBef>
                <a:spcPct val="0"/>
              </a:spcBef>
              <a:spcAft>
                <a:spcPct val="0"/>
              </a:spcAft>
              <a:defRPr sz="3600">
                <a:solidFill>
                  <a:schemeClr val="tx1"/>
                </a:solidFill>
                <a:latin typeface="Optima" charset="0"/>
                <a:ea typeface="ＭＳ Ｐゴシック" charset="0"/>
              </a:defRPr>
            </a:lvl9pPr>
          </a:lstStyle>
          <a:p>
            <a:endParaRPr lang="en-US" sz="2400">
              <a:latin typeface="Times New Roman" charset="0"/>
            </a:endParaRPr>
          </a:p>
        </p:txBody>
      </p:sp>
      <p:sp>
        <p:nvSpPr>
          <p:cNvPr id="17411" name="Text Box 5"/>
          <p:cNvSpPr txBox="1">
            <a:spLocks noChangeArrowheads="1"/>
          </p:cNvSpPr>
          <p:nvPr/>
        </p:nvSpPr>
        <p:spPr bwMode="auto">
          <a:xfrm>
            <a:off x="1584325" y="5095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Optima" charset="0"/>
                <a:ea typeface="ＭＳ Ｐゴシック" charset="0"/>
                <a:cs typeface="ＭＳ Ｐゴシック" charset="0"/>
              </a:defRPr>
            </a:lvl1pPr>
            <a:lvl2pPr marL="742950" indent="-285750">
              <a:defRPr sz="3600">
                <a:solidFill>
                  <a:schemeClr val="tx1"/>
                </a:solidFill>
                <a:latin typeface="Optima" charset="0"/>
                <a:ea typeface="ＭＳ Ｐゴシック" charset="0"/>
              </a:defRPr>
            </a:lvl2pPr>
            <a:lvl3pPr marL="1143000" indent="-228600">
              <a:defRPr sz="3600">
                <a:solidFill>
                  <a:schemeClr val="tx1"/>
                </a:solidFill>
                <a:latin typeface="Optima" charset="0"/>
                <a:ea typeface="ＭＳ Ｐゴシック" charset="0"/>
              </a:defRPr>
            </a:lvl3pPr>
            <a:lvl4pPr marL="1600200" indent="-228600">
              <a:defRPr sz="3600">
                <a:solidFill>
                  <a:schemeClr val="tx1"/>
                </a:solidFill>
                <a:latin typeface="Optima" charset="0"/>
                <a:ea typeface="ＭＳ Ｐゴシック" charset="0"/>
              </a:defRPr>
            </a:lvl4pPr>
            <a:lvl5pPr marL="2057400" indent="-228600">
              <a:defRPr sz="3600">
                <a:solidFill>
                  <a:schemeClr val="tx1"/>
                </a:solidFill>
                <a:latin typeface="Optima" charset="0"/>
                <a:ea typeface="ＭＳ Ｐゴシック" charset="0"/>
              </a:defRPr>
            </a:lvl5pPr>
            <a:lvl6pPr marL="2514600" indent="-228600" eaLnBrk="0" fontAlgn="base" hangingPunct="0">
              <a:spcBef>
                <a:spcPct val="0"/>
              </a:spcBef>
              <a:spcAft>
                <a:spcPct val="0"/>
              </a:spcAft>
              <a:defRPr sz="3600">
                <a:solidFill>
                  <a:schemeClr val="tx1"/>
                </a:solidFill>
                <a:latin typeface="Optima" charset="0"/>
                <a:ea typeface="ＭＳ Ｐゴシック" charset="0"/>
              </a:defRPr>
            </a:lvl6pPr>
            <a:lvl7pPr marL="2971800" indent="-228600" eaLnBrk="0" fontAlgn="base" hangingPunct="0">
              <a:spcBef>
                <a:spcPct val="0"/>
              </a:spcBef>
              <a:spcAft>
                <a:spcPct val="0"/>
              </a:spcAft>
              <a:defRPr sz="3600">
                <a:solidFill>
                  <a:schemeClr val="tx1"/>
                </a:solidFill>
                <a:latin typeface="Optima" charset="0"/>
                <a:ea typeface="ＭＳ Ｐゴシック" charset="0"/>
              </a:defRPr>
            </a:lvl7pPr>
            <a:lvl8pPr marL="3429000" indent="-228600" eaLnBrk="0" fontAlgn="base" hangingPunct="0">
              <a:spcBef>
                <a:spcPct val="0"/>
              </a:spcBef>
              <a:spcAft>
                <a:spcPct val="0"/>
              </a:spcAft>
              <a:defRPr sz="3600">
                <a:solidFill>
                  <a:schemeClr val="tx1"/>
                </a:solidFill>
                <a:latin typeface="Optima" charset="0"/>
                <a:ea typeface="ＭＳ Ｐゴシック" charset="0"/>
              </a:defRPr>
            </a:lvl8pPr>
            <a:lvl9pPr marL="3886200" indent="-228600" eaLnBrk="0" fontAlgn="base" hangingPunct="0">
              <a:spcBef>
                <a:spcPct val="0"/>
              </a:spcBef>
              <a:spcAft>
                <a:spcPct val="0"/>
              </a:spcAft>
              <a:defRPr sz="3600">
                <a:solidFill>
                  <a:schemeClr val="tx1"/>
                </a:solidFill>
                <a:latin typeface="Optima" charset="0"/>
                <a:ea typeface="ＭＳ Ｐゴシック" charset="0"/>
              </a:defRPr>
            </a:lvl9pPr>
          </a:lstStyle>
          <a:p>
            <a:endParaRPr lang="en-US" sz="2400">
              <a:latin typeface="Times New Roman" charset="0"/>
            </a:endParaRPr>
          </a:p>
        </p:txBody>
      </p:sp>
      <p:sp>
        <p:nvSpPr>
          <p:cNvPr id="17412" name="Text Box 7"/>
          <p:cNvSpPr txBox="1">
            <a:spLocks noChangeArrowheads="1"/>
          </p:cNvSpPr>
          <p:nvPr/>
        </p:nvSpPr>
        <p:spPr bwMode="auto">
          <a:xfrm>
            <a:off x="1203325" y="5691188"/>
            <a:ext cx="5883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Optima" charset="0"/>
                <a:ea typeface="ＭＳ Ｐゴシック" charset="0"/>
                <a:cs typeface="ＭＳ Ｐゴシック" charset="0"/>
              </a:defRPr>
            </a:lvl1pPr>
            <a:lvl2pPr marL="742950" indent="-285750">
              <a:defRPr sz="3600">
                <a:solidFill>
                  <a:schemeClr val="tx1"/>
                </a:solidFill>
                <a:latin typeface="Optima" charset="0"/>
                <a:ea typeface="ＭＳ Ｐゴシック" charset="0"/>
              </a:defRPr>
            </a:lvl2pPr>
            <a:lvl3pPr marL="1143000" indent="-228600">
              <a:defRPr sz="3600">
                <a:solidFill>
                  <a:schemeClr val="tx1"/>
                </a:solidFill>
                <a:latin typeface="Optima" charset="0"/>
                <a:ea typeface="ＭＳ Ｐゴシック" charset="0"/>
              </a:defRPr>
            </a:lvl3pPr>
            <a:lvl4pPr marL="1600200" indent="-228600">
              <a:defRPr sz="3600">
                <a:solidFill>
                  <a:schemeClr val="tx1"/>
                </a:solidFill>
                <a:latin typeface="Optima" charset="0"/>
                <a:ea typeface="ＭＳ Ｐゴシック" charset="0"/>
              </a:defRPr>
            </a:lvl4pPr>
            <a:lvl5pPr marL="2057400" indent="-228600">
              <a:defRPr sz="3600">
                <a:solidFill>
                  <a:schemeClr val="tx1"/>
                </a:solidFill>
                <a:latin typeface="Optima" charset="0"/>
                <a:ea typeface="ＭＳ Ｐゴシック" charset="0"/>
              </a:defRPr>
            </a:lvl5pPr>
            <a:lvl6pPr marL="2514600" indent="-228600" eaLnBrk="0" fontAlgn="base" hangingPunct="0">
              <a:spcBef>
                <a:spcPct val="0"/>
              </a:spcBef>
              <a:spcAft>
                <a:spcPct val="0"/>
              </a:spcAft>
              <a:defRPr sz="3600">
                <a:solidFill>
                  <a:schemeClr val="tx1"/>
                </a:solidFill>
                <a:latin typeface="Optima" charset="0"/>
                <a:ea typeface="ＭＳ Ｐゴシック" charset="0"/>
              </a:defRPr>
            </a:lvl6pPr>
            <a:lvl7pPr marL="2971800" indent="-228600" eaLnBrk="0" fontAlgn="base" hangingPunct="0">
              <a:spcBef>
                <a:spcPct val="0"/>
              </a:spcBef>
              <a:spcAft>
                <a:spcPct val="0"/>
              </a:spcAft>
              <a:defRPr sz="3600">
                <a:solidFill>
                  <a:schemeClr val="tx1"/>
                </a:solidFill>
                <a:latin typeface="Optima" charset="0"/>
                <a:ea typeface="ＭＳ Ｐゴシック" charset="0"/>
              </a:defRPr>
            </a:lvl7pPr>
            <a:lvl8pPr marL="3429000" indent="-228600" eaLnBrk="0" fontAlgn="base" hangingPunct="0">
              <a:spcBef>
                <a:spcPct val="0"/>
              </a:spcBef>
              <a:spcAft>
                <a:spcPct val="0"/>
              </a:spcAft>
              <a:defRPr sz="3600">
                <a:solidFill>
                  <a:schemeClr val="tx1"/>
                </a:solidFill>
                <a:latin typeface="Optima" charset="0"/>
                <a:ea typeface="ＭＳ Ｐゴシック" charset="0"/>
              </a:defRPr>
            </a:lvl8pPr>
            <a:lvl9pPr marL="3886200" indent="-228600" eaLnBrk="0" fontAlgn="base" hangingPunct="0">
              <a:spcBef>
                <a:spcPct val="0"/>
              </a:spcBef>
              <a:spcAft>
                <a:spcPct val="0"/>
              </a:spcAft>
              <a:defRPr sz="3600">
                <a:solidFill>
                  <a:schemeClr val="tx1"/>
                </a:solidFill>
                <a:latin typeface="Optima" charset="0"/>
                <a:ea typeface="ＭＳ Ｐゴシック" charset="0"/>
              </a:defRPr>
            </a:lvl9pPr>
          </a:lstStyle>
          <a:p>
            <a:endParaRPr lang="en-US" sz="2400">
              <a:latin typeface="Times New Roman" charset="0"/>
            </a:endParaRPr>
          </a:p>
        </p:txBody>
      </p:sp>
      <p:sp>
        <p:nvSpPr>
          <p:cNvPr id="2" name="TextBox 1"/>
          <p:cNvSpPr txBox="1"/>
          <p:nvPr/>
        </p:nvSpPr>
        <p:spPr>
          <a:xfrm>
            <a:off x="0" y="0"/>
            <a:ext cx="9144000" cy="6705600"/>
          </a:xfrm>
          <a:prstGeom prst="rect">
            <a:avLst/>
          </a:prstGeom>
          <a:solidFill>
            <a:schemeClr val="tx1"/>
          </a:solidFill>
        </p:spPr>
        <p:txBody>
          <a:bodyPr wrap="square" rtlCol="0">
            <a:spAutoFit/>
          </a:bodyPr>
          <a:lstStyle/>
          <a:p>
            <a:endParaRPr lang="en-US" dirty="0"/>
          </a:p>
        </p:txBody>
      </p:sp>
      <p:sp>
        <p:nvSpPr>
          <p:cNvPr id="9" name="TextBox 8"/>
          <p:cNvSpPr txBox="1"/>
          <p:nvPr/>
        </p:nvSpPr>
        <p:spPr>
          <a:xfrm>
            <a:off x="0" y="1"/>
            <a:ext cx="9144000" cy="6740308"/>
          </a:xfrm>
          <a:prstGeom prst="rect">
            <a:avLst/>
          </a:prstGeom>
          <a:solidFill>
            <a:srgbClr val="FFFFFF"/>
          </a:solidFill>
        </p:spPr>
        <p:txBody>
          <a:bodyPr wrap="square" rtlCol="0">
            <a:spAutoFit/>
          </a:bodyPr>
          <a:lstStyle/>
          <a:p>
            <a:pPr algn="ctr"/>
            <a:endParaRPr lang="en-US" dirty="0" smtClean="0">
              <a:latin typeface="Arial Black"/>
              <a:cs typeface="Arial Black"/>
            </a:endParaRPr>
          </a:p>
          <a:p>
            <a:pPr algn="ctr"/>
            <a:endParaRPr lang="en-US" dirty="0">
              <a:latin typeface="Arial Black"/>
              <a:cs typeface="Arial Black"/>
            </a:endParaRPr>
          </a:p>
          <a:p>
            <a:pPr algn="ctr"/>
            <a:endParaRPr lang="en-US" dirty="0" smtClean="0">
              <a:latin typeface="Arial Black"/>
              <a:cs typeface="Arial Black"/>
            </a:endParaRPr>
          </a:p>
          <a:p>
            <a:pPr algn="ctr"/>
            <a:endParaRPr lang="en-US" dirty="0" smtClean="0">
              <a:latin typeface="Arial Black"/>
              <a:cs typeface="Arial Black"/>
            </a:endParaRPr>
          </a:p>
          <a:p>
            <a:pPr algn="ctr"/>
            <a:r>
              <a:rPr lang="en-US" dirty="0">
                <a:latin typeface="Arial Black"/>
                <a:cs typeface="Arial Black"/>
              </a:rPr>
              <a:t>Professionals act professionally</a:t>
            </a:r>
          </a:p>
          <a:p>
            <a:pPr algn="ctr"/>
            <a:r>
              <a:rPr lang="en-US" dirty="0">
                <a:latin typeface="Arial Black"/>
                <a:cs typeface="Arial Black"/>
              </a:rPr>
              <a:t>Whether they feel like it or not</a:t>
            </a:r>
            <a:r>
              <a:rPr lang="en-US" dirty="0" smtClean="0">
                <a:latin typeface="Arial Black"/>
                <a:cs typeface="Arial Black"/>
              </a:rPr>
              <a:t>.</a:t>
            </a:r>
          </a:p>
          <a:p>
            <a:pPr algn="ctr"/>
            <a:endParaRPr lang="en-US" dirty="0">
              <a:latin typeface="Arial Black"/>
              <a:cs typeface="Arial Black"/>
            </a:endParaRPr>
          </a:p>
          <a:p>
            <a:endParaRPr lang="en-US" dirty="0">
              <a:latin typeface="Arial Black"/>
              <a:cs typeface="Arial Black"/>
            </a:endParaRPr>
          </a:p>
          <a:p>
            <a:endParaRPr lang="en-US" dirty="0" smtClean="0">
              <a:latin typeface="Arial Black"/>
              <a:cs typeface="Arial Black"/>
            </a:endParaRPr>
          </a:p>
          <a:p>
            <a:endParaRPr lang="en-US" dirty="0">
              <a:latin typeface="Arial Black"/>
              <a:cs typeface="Arial Black"/>
            </a:endParaRPr>
          </a:p>
          <a:p>
            <a:endParaRPr lang="en-US" dirty="0" smtClean="0">
              <a:latin typeface="Arial Black"/>
              <a:cs typeface="Arial Black"/>
            </a:endParaRPr>
          </a:p>
          <a:p>
            <a:endParaRPr lang="en-US" dirty="0">
              <a:latin typeface="Arial Black"/>
              <a:cs typeface="Arial Black"/>
            </a:endParaRPr>
          </a:p>
        </p:txBody>
      </p:sp>
    </p:spTree>
    <p:extLst>
      <p:ext uri="{BB962C8B-B14F-4D97-AF65-F5344CB8AC3E}">
        <p14:creationId xmlns:p14="http://schemas.microsoft.com/office/powerpoint/2010/main" val="4155099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MTP Tallahassee Slides">
  <a:themeElements>
    <a:clrScheme name="MTP Tallahassee Slid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TP Tallahassee Slid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Optima"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Optima" charset="0"/>
            <a:ea typeface="ＭＳ Ｐゴシック" charset="0"/>
            <a:cs typeface="ＭＳ Ｐゴシック" charset="0"/>
          </a:defRPr>
        </a:defPPr>
      </a:lstStyle>
    </a:lnDef>
  </a:objectDefaults>
  <a:extraClrSchemeLst>
    <a:extraClrScheme>
      <a:clrScheme name="MTP Tallahassee Slid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TP Tallahassee Slid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TP Tallahassee Slid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TP Tallahassee Slid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TP Tallahassee Slid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TP Tallahassee Slid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TP Tallahassee Slid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TP Tallahassee Slides">
  <a:themeElements>
    <a:clrScheme name="MTP Tallahassee Slid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TP Tallahassee Slid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Optima"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Optima" charset="0"/>
            <a:ea typeface="ＭＳ Ｐゴシック" charset="0"/>
            <a:cs typeface="ＭＳ Ｐゴシック" charset="0"/>
          </a:defRPr>
        </a:defPPr>
      </a:lstStyle>
    </a:lnDef>
  </a:objectDefaults>
  <a:extraClrSchemeLst>
    <a:extraClrScheme>
      <a:clrScheme name="MTP Tallahassee Slid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TP Tallahassee Slid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TP Tallahassee Slid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TP Tallahassee Slid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TP Tallahassee Slid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TP Tallahassee Slid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TP Tallahassee Slid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VBA Documents:Tallahassee:MTP - Tallahassee:MTP Tallahassee Slides.ppt</Template>
  <TotalTime>4974</TotalTime>
  <Words>1166</Words>
  <Application>Microsoft Office PowerPoint</Application>
  <PresentationFormat>On-screen Show (4:3)</PresentationFormat>
  <Paragraphs>237</Paragraphs>
  <Slides>29</Slides>
  <Notes>29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33" baseType="lpstr">
      <vt:lpstr>MTP Tallahassee Slides</vt:lpstr>
      <vt:lpstr>Blank Presentation</vt:lpstr>
      <vt:lpstr>2_MTP Tallahassee Slides</vt:lpstr>
      <vt:lpstr>Document</vt:lpstr>
      <vt:lpstr>PowerPoint Presentation</vt:lpstr>
      <vt:lpstr>PowerPoint Presentation</vt:lpstr>
      <vt:lpstr>PowerPoint Presentation</vt:lpstr>
      <vt:lpstr>PowerPoint Presentation</vt:lpstr>
      <vt:lpstr>Conflict in Communication</vt:lpstr>
      <vt:lpstr>2. Be Intentional</vt:lpstr>
      <vt:lpstr>2. Be Intentional</vt:lpstr>
      <vt:lpstr>Respond, Don’t React</vt:lpstr>
      <vt:lpstr>PowerPoint Presentation</vt:lpstr>
      <vt:lpstr>Handling Anger</vt:lpstr>
      <vt:lpstr>Saying No</vt:lpstr>
      <vt:lpstr>Intercept Dissension</vt:lpstr>
      <vt:lpstr>Relationship Bank Accounts</vt:lpstr>
      <vt:lpstr>PowerPoint Presentation</vt:lpstr>
      <vt:lpstr>PowerPoint Presentation</vt:lpstr>
      <vt:lpstr>PowerPoint Presentation</vt:lpstr>
      <vt:lpstr>PowerPoint Presentation</vt:lpstr>
      <vt:lpstr>PowerPoint Presentation</vt:lpstr>
      <vt:lpstr>PowerPoint Presentation</vt:lpstr>
      <vt:lpstr>When It’s Time to Confront </vt:lpstr>
      <vt:lpstr>When Being Confronted </vt:lpstr>
      <vt:lpstr>PowerPoint Presentation</vt:lpstr>
      <vt:lpstr>Sometimes</vt:lpstr>
      <vt:lpstr>PowerPoint Presentation</vt:lpstr>
      <vt:lpstr>PowerPoint Presentation</vt:lpstr>
      <vt:lpstr>PowerPoint Presentation</vt:lpstr>
      <vt:lpstr>PowerPoint Presentation</vt:lpstr>
      <vt:lpstr>PowerPoint Presentation</vt:lpstr>
      <vt:lpstr>Thank You</vt:lpstr>
    </vt:vector>
  </TitlesOfParts>
  <Company>VBA Consulting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VonBehren</dc:creator>
  <cp:lastModifiedBy>Stacey</cp:lastModifiedBy>
  <cp:revision>174</cp:revision>
  <cp:lastPrinted>2015-12-09T01:44:06Z</cp:lastPrinted>
  <dcterms:created xsi:type="dcterms:W3CDTF">2005-01-20T15:59:33Z</dcterms:created>
  <dcterms:modified xsi:type="dcterms:W3CDTF">2016-07-16T23:09:49Z</dcterms:modified>
</cp:coreProperties>
</file>