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3.xml" ContentType="application/vnd.openxmlformats-officedocument.theme+xml"/>
  <Override PartName="/ppt/slideLayouts/slideLayout59.xml" ContentType="application/vnd.openxmlformats-officedocument.presentationml.slideLayout+xml"/>
  <Override PartName="/ppt/theme/theme4.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5.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0" r:id="rId4"/>
    <p:sldMasterId id="2147483910" r:id="rId5"/>
    <p:sldMasterId id="2147483857" r:id="rId6"/>
    <p:sldMasterId id="2147483882" r:id="rId7"/>
    <p:sldMasterId id="2147483884" r:id="rId8"/>
    <p:sldMasterId id="2147483922" r:id="rId9"/>
  </p:sldMasterIdLst>
  <p:notesMasterIdLst>
    <p:notesMasterId r:id="rId65"/>
  </p:notesMasterIdLst>
  <p:handoutMasterIdLst>
    <p:handoutMasterId r:id="rId66"/>
  </p:handoutMasterIdLst>
  <p:sldIdLst>
    <p:sldId id="686" r:id="rId10"/>
    <p:sldId id="375" r:id="rId11"/>
    <p:sldId id="355" r:id="rId12"/>
    <p:sldId id="512" r:id="rId13"/>
    <p:sldId id="513" r:id="rId14"/>
    <p:sldId id="516" r:id="rId15"/>
    <p:sldId id="598" r:id="rId16"/>
    <p:sldId id="599" r:id="rId17"/>
    <p:sldId id="626" r:id="rId18"/>
    <p:sldId id="627" r:id="rId19"/>
    <p:sldId id="628" r:id="rId20"/>
    <p:sldId id="630" r:id="rId21"/>
    <p:sldId id="631" r:id="rId22"/>
    <p:sldId id="632" r:id="rId23"/>
    <p:sldId id="634" r:id="rId24"/>
    <p:sldId id="635" r:id="rId25"/>
    <p:sldId id="636" r:id="rId26"/>
    <p:sldId id="638" r:id="rId27"/>
    <p:sldId id="639" r:id="rId28"/>
    <p:sldId id="641" r:id="rId29"/>
    <p:sldId id="642" r:id="rId30"/>
    <p:sldId id="643" r:id="rId31"/>
    <p:sldId id="644" r:id="rId32"/>
    <p:sldId id="645" r:id="rId33"/>
    <p:sldId id="647" r:id="rId34"/>
    <p:sldId id="648" r:id="rId35"/>
    <p:sldId id="649" r:id="rId36"/>
    <p:sldId id="650" r:id="rId37"/>
    <p:sldId id="652" r:id="rId38"/>
    <p:sldId id="653" r:id="rId39"/>
    <p:sldId id="654" r:id="rId40"/>
    <p:sldId id="655" r:id="rId41"/>
    <p:sldId id="656" r:id="rId42"/>
    <p:sldId id="657" r:id="rId43"/>
    <p:sldId id="662" r:id="rId44"/>
    <p:sldId id="663" r:id="rId45"/>
    <p:sldId id="664" r:id="rId46"/>
    <p:sldId id="665" r:id="rId47"/>
    <p:sldId id="666" r:id="rId48"/>
    <p:sldId id="667" r:id="rId49"/>
    <p:sldId id="669" r:id="rId50"/>
    <p:sldId id="671" r:id="rId51"/>
    <p:sldId id="672" r:id="rId52"/>
    <p:sldId id="673" r:id="rId53"/>
    <p:sldId id="674" r:id="rId54"/>
    <p:sldId id="675" r:id="rId55"/>
    <p:sldId id="677" r:id="rId56"/>
    <p:sldId id="678" r:id="rId57"/>
    <p:sldId id="679" r:id="rId58"/>
    <p:sldId id="680" r:id="rId59"/>
    <p:sldId id="681" r:id="rId60"/>
    <p:sldId id="682" r:id="rId61"/>
    <p:sldId id="683" r:id="rId62"/>
    <p:sldId id="684" r:id="rId63"/>
    <p:sldId id="685" r:id="rId64"/>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40" userDrawn="1">
          <p15:clr>
            <a:srgbClr val="A4A3A4"/>
          </p15:clr>
        </p15:guide>
        <p15:guide id="2" pos="3840" userDrawn="1">
          <p15:clr>
            <a:srgbClr val="A4A3A4"/>
          </p15:clr>
        </p15:guide>
        <p15:guide id="3" orient="horz" pos="559" userDrawn="1">
          <p15:clr>
            <a:srgbClr val="A4A3A4"/>
          </p15:clr>
        </p15:guide>
        <p15:guide id="4" pos="256" userDrawn="1">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ristie Newnham" initials="KN" lastIdx="18" clrIdx="0"/>
  <p:cmAuthor id="1" name="Andy Stauffer"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ACDD"/>
    <a:srgbClr val="6FACDE"/>
    <a:srgbClr val="EA7600"/>
    <a:srgbClr val="CC3300"/>
    <a:srgbClr val="A4C8E1"/>
    <a:srgbClr val="8FC3EA"/>
    <a:srgbClr val="898D8D"/>
    <a:srgbClr val="00263E"/>
    <a:srgbClr val="66666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30" autoAdjust="0"/>
    <p:restoredTop sz="90349" autoAdjust="0"/>
  </p:normalViewPr>
  <p:slideViewPr>
    <p:cSldViewPr snapToGrid="0" snapToObjects="1">
      <p:cViewPr varScale="1">
        <p:scale>
          <a:sx n="105" d="100"/>
          <a:sy n="105" d="100"/>
        </p:scale>
        <p:origin x="1104" y="108"/>
      </p:cViewPr>
      <p:guideLst>
        <p:guide orient="horz" pos="1440"/>
        <p:guide pos="3840"/>
        <p:guide orient="horz" pos="559"/>
        <p:guide pos="256"/>
      </p:guideLst>
    </p:cSldViewPr>
  </p:slideViewPr>
  <p:notesTextViewPr>
    <p:cViewPr>
      <p:scale>
        <a:sx n="3" d="2"/>
        <a:sy n="3" d="2"/>
      </p:scale>
      <p:origin x="0" y="0"/>
    </p:cViewPr>
  </p:notesTextViewPr>
  <p:sorterViewPr>
    <p:cViewPr varScale="1">
      <p:scale>
        <a:sx n="1" d="1"/>
        <a:sy n="1" d="1"/>
      </p:scale>
      <p:origin x="0" y="0"/>
    </p:cViewPr>
  </p:sorterViewPr>
  <p:notesViewPr>
    <p:cSldViewPr snapToGrid="0" snapToObjects="1">
      <p:cViewPr varScale="1">
        <p:scale>
          <a:sx n="87" d="100"/>
          <a:sy n="87" d="100"/>
        </p:scale>
        <p:origin x="-3822" y="-7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slide" Target="slides/slide54.xml"/><Relationship Id="rId68" Type="http://schemas.openxmlformats.org/officeDocument/2006/relationships/presProps" Target="presProps.xml"/><Relationship Id="rId7" Type="http://schemas.openxmlformats.org/officeDocument/2006/relationships/slideMaster" Target="slideMasters/slideMaster4.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61" Type="http://schemas.openxmlformats.org/officeDocument/2006/relationships/slide" Target="slides/slide52.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viewProps" Target="viewProps.xml"/><Relationship Id="rId8" Type="http://schemas.openxmlformats.org/officeDocument/2006/relationships/slideMaster" Target="slideMasters/slideMaster5.xml"/><Relationship Id="rId51" Type="http://schemas.openxmlformats.org/officeDocument/2006/relationships/slide" Target="slides/slide42.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commentAuthors" Target="commentAuthors.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73A247-897F-4EE3-A11A-E7B36F2C5E64}"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n-US"/>
        </a:p>
      </dgm:t>
    </dgm:pt>
    <dgm:pt modelId="{4965BA63-7E57-4BCB-9FBF-E87A08542EBA}">
      <dgm:prSet phldrT="[Text]" custT="1"/>
      <dgm:spPr/>
      <dgm:t>
        <a:bodyPr/>
        <a:lstStyle/>
        <a:p>
          <a:r>
            <a:rPr lang="en-US" sz="2000" dirty="0" smtClean="0">
              <a:solidFill>
                <a:schemeClr val="tx2"/>
              </a:solidFill>
              <a:latin typeface="Gotham Narrow Book" pitchFamily="50" charset="0"/>
            </a:rPr>
            <a:t>Strategy</a:t>
          </a:r>
          <a:endParaRPr lang="en-US" sz="2000" dirty="0">
            <a:solidFill>
              <a:schemeClr val="tx2"/>
            </a:solidFill>
            <a:latin typeface="Gotham Narrow Book" pitchFamily="50" charset="0"/>
          </a:endParaRPr>
        </a:p>
      </dgm:t>
    </dgm:pt>
    <dgm:pt modelId="{51DFF08D-8E51-47F3-B995-F863EBEEEF74}" type="parTrans" cxnId="{0E655088-8F75-49F4-8A51-36302D616E37}">
      <dgm:prSet/>
      <dgm:spPr/>
      <dgm:t>
        <a:bodyPr/>
        <a:lstStyle/>
        <a:p>
          <a:endParaRPr lang="en-US">
            <a:latin typeface="Gotham Narrow Light" pitchFamily="50" charset="0"/>
          </a:endParaRPr>
        </a:p>
      </dgm:t>
    </dgm:pt>
    <dgm:pt modelId="{F6484C73-9757-42AA-9B4F-4505B4A68E42}" type="sibTrans" cxnId="{0E655088-8F75-49F4-8A51-36302D616E37}">
      <dgm:prSet/>
      <dgm:spPr/>
      <dgm:t>
        <a:bodyPr/>
        <a:lstStyle/>
        <a:p>
          <a:endParaRPr lang="en-US">
            <a:latin typeface="Gotham Narrow Light" pitchFamily="50" charset="0"/>
          </a:endParaRPr>
        </a:p>
      </dgm:t>
    </dgm:pt>
    <dgm:pt modelId="{BED8505B-0F36-4576-8FE9-1C83BD1C1315}">
      <dgm:prSet phldrT="[Text]" custT="1"/>
      <dgm:spPr/>
      <dgm:t>
        <a:bodyPr/>
        <a:lstStyle/>
        <a:p>
          <a:pPr algn="l"/>
          <a:r>
            <a:rPr lang="en-US" sz="2000" dirty="0" smtClean="0">
              <a:latin typeface="Gotham Narrow Book" pitchFamily="50" charset="0"/>
            </a:rPr>
            <a:t>Benefit and Specific Attributes</a:t>
          </a:r>
          <a:endParaRPr lang="en-US" sz="2000" dirty="0">
            <a:latin typeface="Gotham Narrow Book" pitchFamily="50" charset="0"/>
          </a:endParaRPr>
        </a:p>
      </dgm:t>
    </dgm:pt>
    <dgm:pt modelId="{8F400C1D-B46B-400C-AFE3-9272906850B9}" type="parTrans" cxnId="{8997CB85-5175-4468-8B88-2FB49989D4E1}">
      <dgm:prSet/>
      <dgm:spPr/>
      <dgm:t>
        <a:bodyPr/>
        <a:lstStyle/>
        <a:p>
          <a:endParaRPr lang="en-US">
            <a:latin typeface="Gotham Narrow Light" pitchFamily="50" charset="0"/>
          </a:endParaRPr>
        </a:p>
      </dgm:t>
    </dgm:pt>
    <dgm:pt modelId="{B8698103-CBB3-474C-A868-E57CC825AA24}" type="sibTrans" cxnId="{8997CB85-5175-4468-8B88-2FB49989D4E1}">
      <dgm:prSet/>
      <dgm:spPr/>
      <dgm:t>
        <a:bodyPr/>
        <a:lstStyle/>
        <a:p>
          <a:endParaRPr lang="en-US">
            <a:latin typeface="Gotham Narrow Light" pitchFamily="50" charset="0"/>
          </a:endParaRPr>
        </a:p>
      </dgm:t>
    </dgm:pt>
    <dgm:pt modelId="{7CDB88DC-3E03-4107-97CB-7489EDA19E68}">
      <dgm:prSet phldrT="[Text]"/>
      <dgm:spPr/>
      <dgm:t>
        <a:bodyPr/>
        <a:lstStyle/>
        <a:p>
          <a:r>
            <a:rPr lang="en-US" dirty="0" smtClean="0">
              <a:latin typeface="Gotham Narrow Book" pitchFamily="50" charset="0"/>
            </a:rPr>
            <a:t>Gallagher</a:t>
          </a:r>
        </a:p>
        <a:p>
          <a:r>
            <a:rPr lang="en-US" dirty="0" smtClean="0">
              <a:latin typeface="Gotham Narrow Book" pitchFamily="50" charset="0"/>
            </a:rPr>
            <a:t>NSBS</a:t>
          </a:r>
          <a:endParaRPr lang="en-US" dirty="0">
            <a:latin typeface="Gotham Narrow Book" pitchFamily="50" charset="0"/>
          </a:endParaRPr>
        </a:p>
      </dgm:t>
    </dgm:pt>
    <dgm:pt modelId="{7D30A997-B3FC-4704-A3C1-4F054B32B2AA}" type="parTrans" cxnId="{31D8754C-6538-4A64-9786-D1D3A783F24E}">
      <dgm:prSet/>
      <dgm:spPr/>
      <dgm:t>
        <a:bodyPr/>
        <a:lstStyle/>
        <a:p>
          <a:endParaRPr lang="en-US">
            <a:latin typeface="Gotham Narrow Light" pitchFamily="50" charset="0"/>
          </a:endParaRPr>
        </a:p>
      </dgm:t>
    </dgm:pt>
    <dgm:pt modelId="{F06AC0E1-322E-4A25-B7CD-8AB582A4B4EC}" type="sibTrans" cxnId="{31D8754C-6538-4A64-9786-D1D3A783F24E}">
      <dgm:prSet/>
      <dgm:spPr/>
      <dgm:t>
        <a:bodyPr/>
        <a:lstStyle/>
        <a:p>
          <a:endParaRPr lang="en-US">
            <a:latin typeface="Gotham Narrow Light" pitchFamily="50" charset="0"/>
          </a:endParaRPr>
        </a:p>
      </dgm:t>
    </dgm:pt>
    <dgm:pt modelId="{900AB371-A1C6-4E5C-A5D3-4A61D7B4D2C7}" type="pres">
      <dgm:prSet presAssocID="{1473A247-897F-4EE3-A11A-E7B36F2C5E64}" presName="Name0" presStyleCnt="0">
        <dgm:presLayoutVars>
          <dgm:chMax val="7"/>
          <dgm:chPref val="7"/>
          <dgm:dir/>
          <dgm:animLvl val="lvl"/>
        </dgm:presLayoutVars>
      </dgm:prSet>
      <dgm:spPr/>
      <dgm:t>
        <a:bodyPr/>
        <a:lstStyle/>
        <a:p>
          <a:endParaRPr lang="en-US"/>
        </a:p>
      </dgm:t>
    </dgm:pt>
    <dgm:pt modelId="{1F78E56F-ACFC-4F34-BFAC-201DCDB42C24}" type="pres">
      <dgm:prSet presAssocID="{4965BA63-7E57-4BCB-9FBF-E87A08542EBA}" presName="Accent1" presStyleCnt="0"/>
      <dgm:spPr/>
    </dgm:pt>
    <dgm:pt modelId="{F0933914-DB07-4A1F-A010-93B3FCD4350D}" type="pres">
      <dgm:prSet presAssocID="{4965BA63-7E57-4BCB-9FBF-E87A08542EBA}" presName="Accent" presStyleLbl="node1" presStyleIdx="0" presStyleCnt="3" custLinFactNeighborX="19633" custLinFactNeighborY="14257"/>
      <dgm:spPr>
        <a:solidFill>
          <a:schemeClr val="accent4"/>
        </a:solidFill>
      </dgm:spPr>
    </dgm:pt>
    <dgm:pt modelId="{A2022298-270A-4822-83CB-31C7E6D6900C}" type="pres">
      <dgm:prSet presAssocID="{4965BA63-7E57-4BCB-9FBF-E87A08542EBA}" presName="Parent1" presStyleLbl="revTx" presStyleIdx="0" presStyleCnt="3" custLinFactNeighborX="35331" custLinFactNeighborY="51332">
        <dgm:presLayoutVars>
          <dgm:chMax val="1"/>
          <dgm:chPref val="1"/>
          <dgm:bulletEnabled val="1"/>
        </dgm:presLayoutVars>
      </dgm:prSet>
      <dgm:spPr/>
      <dgm:t>
        <a:bodyPr/>
        <a:lstStyle/>
        <a:p>
          <a:endParaRPr lang="en-US"/>
        </a:p>
      </dgm:t>
    </dgm:pt>
    <dgm:pt modelId="{25E1F5AF-BB18-4D04-897B-0BCEA98D21C9}" type="pres">
      <dgm:prSet presAssocID="{BED8505B-0F36-4576-8FE9-1C83BD1C1315}" presName="Accent2" presStyleCnt="0"/>
      <dgm:spPr/>
    </dgm:pt>
    <dgm:pt modelId="{CEB17EE2-3035-4A0D-BC66-C362ACFD2AC5}" type="pres">
      <dgm:prSet presAssocID="{BED8505B-0F36-4576-8FE9-1C83BD1C1315}" presName="Accent" presStyleLbl="node1" presStyleIdx="1" presStyleCnt="3" custLinFactNeighborX="19633" custLinFactNeighborY="14257"/>
      <dgm:spPr>
        <a:solidFill>
          <a:schemeClr val="accent3"/>
        </a:solidFill>
      </dgm:spPr>
    </dgm:pt>
    <dgm:pt modelId="{88AEA4B1-FEF3-45B4-B356-275B05B8E0CC}" type="pres">
      <dgm:prSet presAssocID="{BED8505B-0F36-4576-8FE9-1C83BD1C1315}" presName="Parent2" presStyleLbl="revTx" presStyleIdx="1" presStyleCnt="3" custScaleX="192207" custLinFactNeighborX="83576" custLinFactNeighborY="54622">
        <dgm:presLayoutVars>
          <dgm:chMax val="1"/>
          <dgm:chPref val="1"/>
          <dgm:bulletEnabled val="1"/>
        </dgm:presLayoutVars>
      </dgm:prSet>
      <dgm:spPr/>
      <dgm:t>
        <a:bodyPr/>
        <a:lstStyle/>
        <a:p>
          <a:endParaRPr lang="en-US"/>
        </a:p>
      </dgm:t>
    </dgm:pt>
    <dgm:pt modelId="{9AF14568-E732-4A0C-9C42-0C213F64A636}" type="pres">
      <dgm:prSet presAssocID="{7CDB88DC-3E03-4107-97CB-7489EDA19E68}" presName="Accent3" presStyleCnt="0"/>
      <dgm:spPr/>
    </dgm:pt>
    <dgm:pt modelId="{A35DE7C6-64E7-4128-984F-BE7226ADD2A7}" type="pres">
      <dgm:prSet presAssocID="{7CDB88DC-3E03-4107-97CB-7489EDA19E68}" presName="Accent" presStyleLbl="node1" presStyleIdx="2" presStyleCnt="3" custLinFactNeighborX="22851" custLinFactNeighborY="16589"/>
      <dgm:spPr/>
    </dgm:pt>
    <dgm:pt modelId="{5490E79A-92E5-484F-B975-83C640D8CE47}" type="pres">
      <dgm:prSet presAssocID="{7CDB88DC-3E03-4107-97CB-7489EDA19E68}" presName="Parent3" presStyleLbl="revTx" presStyleIdx="2" presStyleCnt="3" custLinFactNeighborX="35331" custLinFactNeighborY="51332">
        <dgm:presLayoutVars>
          <dgm:chMax val="1"/>
          <dgm:chPref val="1"/>
          <dgm:bulletEnabled val="1"/>
        </dgm:presLayoutVars>
      </dgm:prSet>
      <dgm:spPr/>
      <dgm:t>
        <a:bodyPr/>
        <a:lstStyle/>
        <a:p>
          <a:endParaRPr lang="en-US"/>
        </a:p>
      </dgm:t>
    </dgm:pt>
  </dgm:ptLst>
  <dgm:cxnLst>
    <dgm:cxn modelId="{8997CB85-5175-4468-8B88-2FB49989D4E1}" srcId="{1473A247-897F-4EE3-A11A-E7B36F2C5E64}" destId="{BED8505B-0F36-4576-8FE9-1C83BD1C1315}" srcOrd="1" destOrd="0" parTransId="{8F400C1D-B46B-400C-AFE3-9272906850B9}" sibTransId="{B8698103-CBB3-474C-A868-E57CC825AA24}"/>
    <dgm:cxn modelId="{31D8754C-6538-4A64-9786-D1D3A783F24E}" srcId="{1473A247-897F-4EE3-A11A-E7B36F2C5E64}" destId="{7CDB88DC-3E03-4107-97CB-7489EDA19E68}" srcOrd="2" destOrd="0" parTransId="{7D30A997-B3FC-4704-A3C1-4F054B32B2AA}" sibTransId="{F06AC0E1-322E-4A25-B7CD-8AB582A4B4EC}"/>
    <dgm:cxn modelId="{0E655088-8F75-49F4-8A51-36302D616E37}" srcId="{1473A247-897F-4EE3-A11A-E7B36F2C5E64}" destId="{4965BA63-7E57-4BCB-9FBF-E87A08542EBA}" srcOrd="0" destOrd="0" parTransId="{51DFF08D-8E51-47F3-B995-F863EBEEEF74}" sibTransId="{F6484C73-9757-42AA-9B4F-4505B4A68E42}"/>
    <dgm:cxn modelId="{2040B6C4-B4F3-4E26-A876-9E240E309AC3}" type="presOf" srcId="{1473A247-897F-4EE3-A11A-E7B36F2C5E64}" destId="{900AB371-A1C6-4E5C-A5D3-4A61D7B4D2C7}" srcOrd="0" destOrd="0" presId="urn:microsoft.com/office/officeart/2009/layout/CircleArrowProcess"/>
    <dgm:cxn modelId="{DFBAB30E-7079-402E-8D52-B820EE7B0497}" type="presOf" srcId="{7CDB88DC-3E03-4107-97CB-7489EDA19E68}" destId="{5490E79A-92E5-484F-B975-83C640D8CE47}" srcOrd="0" destOrd="0" presId="urn:microsoft.com/office/officeart/2009/layout/CircleArrowProcess"/>
    <dgm:cxn modelId="{71F8CEBE-3D4D-4691-A656-8A93DC642FBC}" type="presOf" srcId="{BED8505B-0F36-4576-8FE9-1C83BD1C1315}" destId="{88AEA4B1-FEF3-45B4-B356-275B05B8E0CC}" srcOrd="0" destOrd="0" presId="urn:microsoft.com/office/officeart/2009/layout/CircleArrowProcess"/>
    <dgm:cxn modelId="{20421D73-50E4-42BD-AAE1-1A478981962B}" type="presOf" srcId="{4965BA63-7E57-4BCB-9FBF-E87A08542EBA}" destId="{A2022298-270A-4822-83CB-31C7E6D6900C}" srcOrd="0" destOrd="0" presId="urn:microsoft.com/office/officeart/2009/layout/CircleArrowProcess"/>
    <dgm:cxn modelId="{E738CC26-C60C-453A-A099-E3FEA62BEEAC}" type="presParOf" srcId="{900AB371-A1C6-4E5C-A5D3-4A61D7B4D2C7}" destId="{1F78E56F-ACFC-4F34-BFAC-201DCDB42C24}" srcOrd="0" destOrd="0" presId="urn:microsoft.com/office/officeart/2009/layout/CircleArrowProcess"/>
    <dgm:cxn modelId="{14C4A80C-6B3E-40B8-AB75-75C3B72A311E}" type="presParOf" srcId="{1F78E56F-ACFC-4F34-BFAC-201DCDB42C24}" destId="{F0933914-DB07-4A1F-A010-93B3FCD4350D}" srcOrd="0" destOrd="0" presId="urn:microsoft.com/office/officeart/2009/layout/CircleArrowProcess"/>
    <dgm:cxn modelId="{B0C05E80-96BA-4E17-AB74-B1F341A2CBCD}" type="presParOf" srcId="{900AB371-A1C6-4E5C-A5D3-4A61D7B4D2C7}" destId="{A2022298-270A-4822-83CB-31C7E6D6900C}" srcOrd="1" destOrd="0" presId="urn:microsoft.com/office/officeart/2009/layout/CircleArrowProcess"/>
    <dgm:cxn modelId="{76F05239-3DC4-425C-9629-29ED7B85AC78}" type="presParOf" srcId="{900AB371-A1C6-4E5C-A5D3-4A61D7B4D2C7}" destId="{25E1F5AF-BB18-4D04-897B-0BCEA98D21C9}" srcOrd="2" destOrd="0" presId="urn:microsoft.com/office/officeart/2009/layout/CircleArrowProcess"/>
    <dgm:cxn modelId="{C7D5B570-713A-460E-BF2E-44D4B6D76DEF}" type="presParOf" srcId="{25E1F5AF-BB18-4D04-897B-0BCEA98D21C9}" destId="{CEB17EE2-3035-4A0D-BC66-C362ACFD2AC5}" srcOrd="0" destOrd="0" presId="urn:microsoft.com/office/officeart/2009/layout/CircleArrowProcess"/>
    <dgm:cxn modelId="{2DCEE802-8EF7-40A5-84F0-E8211B3B63E2}" type="presParOf" srcId="{900AB371-A1C6-4E5C-A5D3-4A61D7B4D2C7}" destId="{88AEA4B1-FEF3-45B4-B356-275B05B8E0CC}" srcOrd="3" destOrd="0" presId="urn:microsoft.com/office/officeart/2009/layout/CircleArrowProcess"/>
    <dgm:cxn modelId="{E7829011-76E1-4102-B9D6-4A66F175A26F}" type="presParOf" srcId="{900AB371-A1C6-4E5C-A5D3-4A61D7B4D2C7}" destId="{9AF14568-E732-4A0C-9C42-0C213F64A636}" srcOrd="4" destOrd="0" presId="urn:microsoft.com/office/officeart/2009/layout/CircleArrowProcess"/>
    <dgm:cxn modelId="{CCC33DC9-15C2-4026-91DD-10EFCA97D5ED}" type="presParOf" srcId="{9AF14568-E732-4A0C-9C42-0C213F64A636}" destId="{A35DE7C6-64E7-4128-984F-BE7226ADD2A7}" srcOrd="0" destOrd="0" presId="urn:microsoft.com/office/officeart/2009/layout/CircleArrowProcess"/>
    <dgm:cxn modelId="{603EB636-8166-4232-A658-6B6F4C72D6C5}" type="presParOf" srcId="{900AB371-A1C6-4E5C-A5D3-4A61D7B4D2C7}" destId="{5490E79A-92E5-484F-B975-83C640D8CE47}"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933914-DB07-4A1F-A010-93B3FCD4350D}">
      <dsp:nvSpPr>
        <dsp:cNvPr id="0" name=""/>
        <dsp:cNvSpPr/>
      </dsp:nvSpPr>
      <dsp:spPr>
        <a:xfrm>
          <a:off x="3206384" y="368957"/>
          <a:ext cx="2587510" cy="2587903"/>
        </a:xfrm>
        <a:prstGeom prst="circularArrow">
          <a:avLst>
            <a:gd name="adj1" fmla="val 10980"/>
            <a:gd name="adj2" fmla="val 1142322"/>
            <a:gd name="adj3" fmla="val 4500000"/>
            <a:gd name="adj4" fmla="val 10800000"/>
            <a:gd name="adj5" fmla="val 12500"/>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022298-270A-4822-83CB-31C7E6D6900C}">
      <dsp:nvSpPr>
        <dsp:cNvPr id="0" name=""/>
        <dsp:cNvSpPr/>
      </dsp:nvSpPr>
      <dsp:spPr>
        <a:xfrm>
          <a:off x="3778303" y="1303256"/>
          <a:ext cx="1437829" cy="718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2"/>
              </a:solidFill>
              <a:latin typeface="Gotham Narrow Book" pitchFamily="50" charset="0"/>
            </a:rPr>
            <a:t>Strategy</a:t>
          </a:r>
          <a:endParaRPr lang="en-US" sz="2000" kern="1200" dirty="0">
            <a:solidFill>
              <a:schemeClr val="tx2"/>
            </a:solidFill>
            <a:latin typeface="Gotham Narrow Book" pitchFamily="50" charset="0"/>
          </a:endParaRPr>
        </a:p>
      </dsp:txBody>
      <dsp:txXfrm>
        <a:off x="3778303" y="1303256"/>
        <a:ext cx="1437829" cy="718742"/>
      </dsp:txXfrm>
    </dsp:sp>
    <dsp:sp modelId="{CEB17EE2-3035-4A0D-BC66-C362ACFD2AC5}">
      <dsp:nvSpPr>
        <dsp:cNvPr id="0" name=""/>
        <dsp:cNvSpPr/>
      </dsp:nvSpPr>
      <dsp:spPr>
        <a:xfrm>
          <a:off x="2487713" y="1855900"/>
          <a:ext cx="2587510" cy="2587903"/>
        </a:xfrm>
        <a:prstGeom prst="leftCircularArrow">
          <a:avLst>
            <a:gd name="adj1" fmla="val 10980"/>
            <a:gd name="adj2" fmla="val 1142322"/>
            <a:gd name="adj3" fmla="val 6300000"/>
            <a:gd name="adj4" fmla="val 18900000"/>
            <a:gd name="adj5" fmla="val 125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AEA4B1-FEF3-45B4-B356-275B05B8E0CC}">
      <dsp:nvSpPr>
        <dsp:cNvPr id="0" name=""/>
        <dsp:cNvSpPr/>
      </dsp:nvSpPr>
      <dsp:spPr>
        <a:xfrm>
          <a:off x="3093338" y="2822447"/>
          <a:ext cx="2763609" cy="718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l" defTabSz="889000">
            <a:lnSpc>
              <a:spcPct val="90000"/>
            </a:lnSpc>
            <a:spcBef>
              <a:spcPct val="0"/>
            </a:spcBef>
            <a:spcAft>
              <a:spcPct val="35000"/>
            </a:spcAft>
          </a:pPr>
          <a:r>
            <a:rPr lang="en-US" sz="2000" kern="1200" dirty="0" smtClean="0">
              <a:latin typeface="Gotham Narrow Book" pitchFamily="50" charset="0"/>
            </a:rPr>
            <a:t>Benefit and Specific Attributes</a:t>
          </a:r>
          <a:endParaRPr lang="en-US" sz="2000" kern="1200" dirty="0">
            <a:latin typeface="Gotham Narrow Book" pitchFamily="50" charset="0"/>
          </a:endParaRPr>
        </a:p>
      </dsp:txBody>
      <dsp:txXfrm>
        <a:off x="3093338" y="2822447"/>
        <a:ext cx="2763609" cy="718742"/>
      </dsp:txXfrm>
    </dsp:sp>
    <dsp:sp modelId="{A35DE7C6-64E7-4128-984F-BE7226ADD2A7}">
      <dsp:nvSpPr>
        <dsp:cNvPr id="0" name=""/>
        <dsp:cNvSpPr/>
      </dsp:nvSpPr>
      <dsp:spPr>
        <a:xfrm>
          <a:off x="3390535" y="3520757"/>
          <a:ext cx="2223072" cy="2223963"/>
        </a:xfrm>
        <a:prstGeom prst="blockArc">
          <a:avLst>
            <a:gd name="adj1" fmla="val 13500000"/>
            <a:gd name="adj2" fmla="val 10800000"/>
            <a:gd name="adj3" fmla="val 1274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90E79A-92E5-484F-B975-83C640D8CE47}">
      <dsp:nvSpPr>
        <dsp:cNvPr id="0" name=""/>
        <dsp:cNvSpPr/>
      </dsp:nvSpPr>
      <dsp:spPr>
        <a:xfrm>
          <a:off x="3781704" y="4296494"/>
          <a:ext cx="1437829" cy="718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latin typeface="Gotham Narrow Book" pitchFamily="50" charset="0"/>
            </a:rPr>
            <a:t>Gallagher</a:t>
          </a:r>
        </a:p>
        <a:p>
          <a:pPr lvl="0" algn="ctr" defTabSz="933450">
            <a:lnSpc>
              <a:spcPct val="90000"/>
            </a:lnSpc>
            <a:spcBef>
              <a:spcPct val="0"/>
            </a:spcBef>
            <a:spcAft>
              <a:spcPct val="35000"/>
            </a:spcAft>
          </a:pPr>
          <a:r>
            <a:rPr lang="en-US" sz="2100" kern="1200" dirty="0" smtClean="0">
              <a:latin typeface="Gotham Narrow Book" pitchFamily="50" charset="0"/>
            </a:rPr>
            <a:t>NSBS</a:t>
          </a:r>
          <a:endParaRPr lang="en-US" sz="2100" kern="1200" dirty="0">
            <a:latin typeface="Gotham Narrow Book" pitchFamily="50" charset="0"/>
          </a:endParaRPr>
        </a:p>
      </dsp:txBody>
      <dsp:txXfrm>
        <a:off x="3781704" y="4296494"/>
        <a:ext cx="1437829" cy="718742"/>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5747" tIns="47873" rIns="95747" bIns="47873" rtlCol="0"/>
          <a:lstStyle>
            <a:lvl1pPr algn="l">
              <a:defRPr sz="1300"/>
            </a:lvl1pPr>
          </a:lstStyle>
          <a:p>
            <a:endParaRPr lang="en-US" dirty="0">
              <a:latin typeface="Arial" panose="020B0604020202020204" pitchFamily="34" charset="0"/>
            </a:endParaRPr>
          </a:p>
        </p:txBody>
      </p:sp>
      <p:sp>
        <p:nvSpPr>
          <p:cNvPr id="3" name="Date Placeholder 2"/>
          <p:cNvSpPr>
            <a:spLocks noGrp="1"/>
          </p:cNvSpPr>
          <p:nvPr>
            <p:ph type="dt" sz="quarter" idx="1"/>
          </p:nvPr>
        </p:nvSpPr>
        <p:spPr>
          <a:xfrm>
            <a:off x="4143587" y="0"/>
            <a:ext cx="3169920" cy="480060"/>
          </a:xfrm>
          <a:prstGeom prst="rect">
            <a:avLst/>
          </a:prstGeom>
        </p:spPr>
        <p:txBody>
          <a:bodyPr vert="horz" lIns="95747" tIns="47873" rIns="95747" bIns="47873" rtlCol="0"/>
          <a:lstStyle>
            <a:lvl1pPr algn="r">
              <a:defRPr sz="1300"/>
            </a:lvl1pPr>
          </a:lstStyle>
          <a:p>
            <a:fld id="{9564DCE8-7011-D84B-AAC9-7AFAA2150D71}" type="datetimeFigureOut">
              <a:rPr lang="en-US" smtClean="0">
                <a:latin typeface="Arial" panose="020B0604020202020204" pitchFamily="34" charset="0"/>
              </a:rPr>
              <a:pPr/>
              <a:t>7/16/2019</a:t>
            </a:fld>
            <a:endParaRPr lang="en-US" dirty="0">
              <a:latin typeface="Arial" panose="020B0604020202020204" pitchFamily="34" charset="0"/>
            </a:endParaRPr>
          </a:p>
        </p:txBody>
      </p:sp>
      <p:sp>
        <p:nvSpPr>
          <p:cNvPr id="4" name="Footer Placeholder 3"/>
          <p:cNvSpPr>
            <a:spLocks noGrp="1"/>
          </p:cNvSpPr>
          <p:nvPr>
            <p:ph type="ftr" sz="quarter" idx="2"/>
          </p:nvPr>
        </p:nvSpPr>
        <p:spPr>
          <a:xfrm>
            <a:off x="0" y="9119474"/>
            <a:ext cx="3169920" cy="480060"/>
          </a:xfrm>
          <a:prstGeom prst="rect">
            <a:avLst/>
          </a:prstGeom>
        </p:spPr>
        <p:txBody>
          <a:bodyPr vert="horz" lIns="95747" tIns="47873" rIns="95747" bIns="47873" rtlCol="0" anchor="b"/>
          <a:lstStyle>
            <a:lvl1pPr algn="l">
              <a:defRPr sz="1300"/>
            </a:lvl1pPr>
          </a:lstStyle>
          <a:p>
            <a:endParaRPr lang="en-US" dirty="0">
              <a:latin typeface="Arial" panose="020B0604020202020204" pitchFamily="34" charset="0"/>
            </a:endParaRPr>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5747" tIns="47873" rIns="95747" bIns="47873" rtlCol="0" anchor="b"/>
          <a:lstStyle>
            <a:lvl1pPr algn="r">
              <a:defRPr sz="1300"/>
            </a:lvl1pPr>
          </a:lstStyle>
          <a:p>
            <a:fld id="{C2FCAB67-2488-8D48-B37F-021D6EE37B9B}" type="slidenum">
              <a:rPr lang="en-US" smtClean="0">
                <a:latin typeface="Arial" panose="020B0604020202020204" pitchFamily="34" charset="0"/>
              </a:rPr>
              <a:pPr/>
              <a:t>‹#›</a:t>
            </a:fld>
            <a:endParaRPr lang="en-US" dirty="0">
              <a:latin typeface="Arial" panose="020B0604020202020204" pitchFamily="34" charset="0"/>
            </a:endParaRPr>
          </a:p>
        </p:txBody>
      </p:sp>
    </p:spTree>
    <p:extLst>
      <p:ext uri="{BB962C8B-B14F-4D97-AF65-F5344CB8AC3E}">
        <p14:creationId xmlns:p14="http://schemas.microsoft.com/office/powerpoint/2010/main" val="53226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5747" tIns="47873" rIns="95747" bIns="47873" rtlCol="0"/>
          <a:lstStyle>
            <a:lvl1pPr algn="l">
              <a:defRPr sz="13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5747" tIns="47873" rIns="95747" bIns="47873" rtlCol="0"/>
          <a:lstStyle>
            <a:lvl1pPr algn="r">
              <a:defRPr sz="1300">
                <a:latin typeface="Arial" panose="020B0604020202020204" pitchFamily="34" charset="0"/>
              </a:defRPr>
            </a:lvl1pPr>
          </a:lstStyle>
          <a:p>
            <a:fld id="{1576AAE3-9058-814E-81D5-28DDE681F558}" type="datetimeFigureOut">
              <a:rPr lang="en-US" smtClean="0"/>
              <a:pPr/>
              <a:t>7/16/2019</a:t>
            </a:fld>
            <a:endParaRPr lang="en-US" dirty="0"/>
          </a:p>
        </p:txBody>
      </p:sp>
      <p:sp>
        <p:nvSpPr>
          <p:cNvPr id="4" name="Slide Image Placeholder 3"/>
          <p:cNvSpPr>
            <a:spLocks noGrp="1" noRot="1" noChangeAspect="1"/>
          </p:cNvSpPr>
          <p:nvPr>
            <p:ph type="sldImg" idx="2"/>
          </p:nvPr>
        </p:nvSpPr>
        <p:spPr>
          <a:xfrm>
            <a:off x="457200" y="719138"/>
            <a:ext cx="6400800" cy="3600450"/>
          </a:xfrm>
          <a:prstGeom prst="rect">
            <a:avLst/>
          </a:prstGeom>
          <a:noFill/>
          <a:ln w="12700">
            <a:solidFill>
              <a:prstClr val="black"/>
            </a:solidFill>
          </a:ln>
        </p:spPr>
        <p:txBody>
          <a:bodyPr vert="horz" lIns="95747" tIns="47873" rIns="95747" bIns="47873"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5747" tIns="47873" rIns="95747" bIns="47873"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9119474"/>
            <a:ext cx="3169920" cy="480060"/>
          </a:xfrm>
          <a:prstGeom prst="rect">
            <a:avLst/>
          </a:prstGeom>
        </p:spPr>
        <p:txBody>
          <a:bodyPr vert="horz" lIns="95747" tIns="47873" rIns="95747" bIns="47873" rtlCol="0" anchor="b"/>
          <a:lstStyle>
            <a:lvl1pPr algn="l">
              <a:defRPr sz="13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5747" tIns="47873" rIns="95747" bIns="47873" rtlCol="0" anchor="b"/>
          <a:lstStyle>
            <a:lvl1pPr algn="r">
              <a:defRPr sz="1300">
                <a:latin typeface="Arial" panose="020B0604020202020204" pitchFamily="34" charset="0"/>
              </a:defRPr>
            </a:lvl1pPr>
          </a:lstStyle>
          <a:p>
            <a:fld id="{7D266651-02D9-C949-8344-2390968C25F3}" type="slidenum">
              <a:rPr lang="en-US" smtClean="0"/>
              <a:pPr/>
              <a:t>‹#›</a:t>
            </a:fld>
            <a:endParaRPr lang="en-US" dirty="0"/>
          </a:p>
        </p:txBody>
      </p:sp>
    </p:spTree>
    <p:extLst>
      <p:ext uri="{BB962C8B-B14F-4D97-AF65-F5344CB8AC3E}">
        <p14:creationId xmlns:p14="http://schemas.microsoft.com/office/powerpoint/2010/main" val="364526215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Arial" panose="020B0604020202020204" pitchFamily="34" charset="0"/>
        <a:ea typeface="+mn-ea"/>
        <a:cs typeface="+mn-cs"/>
      </a:defRPr>
    </a:lvl1pPr>
    <a:lvl2pPr marL="457200" algn="l" defTabSz="457200" rtl="0" eaLnBrk="1" latinLnBrk="0" hangingPunct="1">
      <a:defRPr sz="1200" kern="1200">
        <a:solidFill>
          <a:schemeClr val="tx1"/>
        </a:solidFill>
        <a:latin typeface="Arial" panose="020B0604020202020204" pitchFamily="34" charset="0"/>
        <a:ea typeface="+mn-ea"/>
        <a:cs typeface="+mn-cs"/>
      </a:defRPr>
    </a:lvl2pPr>
    <a:lvl3pPr marL="914400" algn="l" defTabSz="457200" rtl="0" eaLnBrk="1" latinLnBrk="0" hangingPunct="1">
      <a:defRPr sz="1200" kern="1200">
        <a:solidFill>
          <a:schemeClr val="tx1"/>
        </a:solidFill>
        <a:latin typeface="Arial" panose="020B0604020202020204" pitchFamily="34" charset="0"/>
        <a:ea typeface="+mn-ea"/>
        <a:cs typeface="+mn-cs"/>
      </a:defRPr>
    </a:lvl3pPr>
    <a:lvl4pPr marL="1371600" algn="l" defTabSz="457200" rtl="0" eaLnBrk="1" latinLnBrk="0" hangingPunct="1">
      <a:defRPr sz="1200" kern="1200">
        <a:solidFill>
          <a:schemeClr val="tx1"/>
        </a:solidFill>
        <a:latin typeface="Arial" panose="020B0604020202020204" pitchFamily="34" charset="0"/>
        <a:ea typeface="+mn-ea"/>
        <a:cs typeface="+mn-cs"/>
      </a:defRPr>
    </a:lvl4pPr>
    <a:lvl5pPr marL="1828800" algn="l" defTabSz="457200" rtl="0" eaLnBrk="1" latinLnBrk="0" hangingPunct="1">
      <a:defRPr sz="1200" kern="1200">
        <a:solidFill>
          <a:schemeClr val="tx1"/>
        </a:solidFill>
        <a:latin typeface="Arial" panose="020B0604020202020204" pitchFamily="34" charset="0"/>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266651-02D9-C949-8344-2390968C25F3}" type="slidenum">
              <a:rPr lang="en-US" smtClean="0"/>
              <a:pPr/>
              <a:t>2</a:t>
            </a:fld>
            <a:endParaRPr lang="en-US"/>
          </a:p>
        </p:txBody>
      </p:sp>
    </p:spTree>
    <p:extLst>
      <p:ext uri="{BB962C8B-B14F-4D97-AF65-F5344CB8AC3E}">
        <p14:creationId xmlns:p14="http://schemas.microsoft.com/office/powerpoint/2010/main" val="7344246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When survey responses from best-in-class employers were compared to the rest of their midsize peers, distinguishing attributes emerged. An analysis of these attributes identified three key themes: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Employing best-fit health plan design and management strategies</a:t>
            </a:r>
          </a:p>
          <a:p>
            <a:r>
              <a:rPr lang="en-US" sz="1200" b="0" i="0" u="none" strike="noStrike" kern="1200" baseline="0" dirty="0" smtClean="0">
                <a:solidFill>
                  <a:schemeClr val="tx1"/>
                </a:solidFill>
                <a:latin typeface="+mn-lt"/>
                <a:ea typeface="+mn-ea"/>
                <a:cs typeface="+mn-cs"/>
              </a:rPr>
              <a:t>• Reducing financial barriers to appropriate care</a:t>
            </a:r>
          </a:p>
          <a:p>
            <a:r>
              <a:rPr lang="en-US" sz="1200" b="0" i="0" u="none" strike="noStrike" kern="1200" baseline="0" dirty="0" smtClean="0">
                <a:solidFill>
                  <a:schemeClr val="tx1"/>
                </a:solidFill>
                <a:latin typeface="+mn-lt"/>
                <a:ea typeface="+mn-ea"/>
                <a:cs typeface="+mn-cs"/>
              </a:rPr>
              <a:t>• Investing in a holistic wellbeing strategy</a:t>
            </a:r>
          </a:p>
        </p:txBody>
      </p:sp>
      <p:sp>
        <p:nvSpPr>
          <p:cNvPr id="4" name="Slide Number Placeholder 3"/>
          <p:cNvSpPr>
            <a:spLocks noGrp="1"/>
          </p:cNvSpPr>
          <p:nvPr>
            <p:ph type="sldNum" sz="quarter" idx="10"/>
          </p:nvPr>
        </p:nvSpPr>
        <p:spPr/>
        <p:txBody>
          <a:bodyPr/>
          <a:lstStyle/>
          <a:p>
            <a:fld id="{7D266651-02D9-C949-8344-2390968C25F3}" type="slidenum">
              <a:rPr lang="en-US" smtClean="0"/>
              <a:pPr/>
              <a:t>12</a:t>
            </a:fld>
            <a:endParaRPr lang="en-US"/>
          </a:p>
        </p:txBody>
      </p:sp>
    </p:spTree>
    <p:extLst>
      <p:ext uri="{BB962C8B-B14F-4D97-AF65-F5344CB8AC3E}">
        <p14:creationId xmlns:p14="http://schemas.microsoft.com/office/powerpoint/2010/main" val="6283918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Finding the right balance between better cost management and a more competitive benefits package demands close attention — for good reason. Employers that put an outstanding level of effort into managing their healthcare costs are more intentional in their benefits design and planning process, and have a stronger tendency to take a multi-year approach to benefits planning. With the advantage of this longitudinal perspective, they’re able to set long- and short-term goals with clear milestones for achieving their targeted outcomes. And this well-defined path helps inform well-reasoned decisions — guided by richer insight that allows employers to more fluidly change direction, when needed, to stay on track.</a:t>
            </a:r>
          </a:p>
        </p:txBody>
      </p:sp>
      <p:sp>
        <p:nvSpPr>
          <p:cNvPr id="4" name="Slide Number Placeholder 3"/>
          <p:cNvSpPr>
            <a:spLocks noGrp="1"/>
          </p:cNvSpPr>
          <p:nvPr>
            <p:ph type="sldNum" sz="quarter" idx="10"/>
          </p:nvPr>
        </p:nvSpPr>
        <p:spPr/>
        <p:txBody>
          <a:bodyPr/>
          <a:lstStyle/>
          <a:p>
            <a:fld id="{7D266651-02D9-C949-8344-2390968C25F3}" type="slidenum">
              <a:rPr lang="en-US" smtClean="0"/>
              <a:pPr/>
              <a:t>13</a:t>
            </a:fld>
            <a:endParaRPr lang="en-US"/>
          </a:p>
        </p:txBody>
      </p:sp>
    </p:spTree>
    <p:extLst>
      <p:ext uri="{BB962C8B-B14F-4D97-AF65-F5344CB8AC3E}">
        <p14:creationId xmlns:p14="http://schemas.microsoft.com/office/powerpoint/2010/main" val="1987388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Best-in-class employers are more likely to offer either one or two medical plan options to employees. While this practice may limit employee choice, it does help rein in expenses and allows more focused plan management.</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Other healthcare approaches and plan design elements showcase active and innovative healthcare benefits management. For one thing, the best in class more often self-insure their benefits. Although they assume the financial risk of providing employee health benefits — the trade-offs can make this decision worthwhile.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Rewards include greater administrative control, lower taxes, and the potential for direct cost reduction through better plan management and improved employee health and wellbeing.</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Best-in-class employers are also reducing their pharmaceutical costs through a more calculated approach to pharmacy benefit management. Favored tactics include the use of a specialty pharmacy benefit manager (PBM) for 29%, compared to 20% of their peers, and a pharmacy benefits carve-out from the health plan (21% vs. 13%). The main advantage of working directly with a PBM is more efficient identification and implementation of underutilized tools for managing specialty pharmacy costs.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These employers are also more likely to apply a surcharge for coverage of spouses who have a benefit option available elsewhere. While tighter control of subsidies will not help improve employee satisfaction, this practice may prompt more careful consideration about adding spouses to the plan. And when employees do extend coverage to their spouse, organizations gain extra cash flow.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Reference-based pricing is another emerging plan element used by 15% of best-in-class employers. This cost-control mechanism caps the maximum amount employers will cover for certain healthcare services or procedures — often those that vary widely in price but don’t deliver superior outcome improvements, such as knee replacement surgeries. The employee or other covered patient pays the difference in cost above the reference price.</a:t>
            </a:r>
          </a:p>
        </p:txBody>
      </p:sp>
      <p:sp>
        <p:nvSpPr>
          <p:cNvPr id="4" name="Slide Number Placeholder 3"/>
          <p:cNvSpPr>
            <a:spLocks noGrp="1"/>
          </p:cNvSpPr>
          <p:nvPr>
            <p:ph type="sldNum" sz="quarter" idx="10"/>
          </p:nvPr>
        </p:nvSpPr>
        <p:spPr/>
        <p:txBody>
          <a:bodyPr/>
          <a:lstStyle/>
          <a:p>
            <a:fld id="{7D266651-02D9-C949-8344-2390968C25F3}" type="slidenum">
              <a:rPr lang="en-US" smtClean="0"/>
              <a:pPr/>
              <a:t>14</a:t>
            </a:fld>
            <a:endParaRPr lang="en-US"/>
          </a:p>
        </p:txBody>
      </p:sp>
    </p:spTree>
    <p:extLst>
      <p:ext uri="{BB962C8B-B14F-4D97-AF65-F5344CB8AC3E}">
        <p14:creationId xmlns:p14="http://schemas.microsoft.com/office/powerpoint/2010/main" val="37309593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Employers that are best at managing healthcare costs are not routinely shifting them to employees through increased premiums, deductibles, copays, coinsurance and out-of-pocket maximums. Instead, they’re deliberately designing their health plans to minimize hurdles to attracting and retaining talent. By limiting out-of-pocket expenses for a healthcare cost-sensitive workforce, the best in class are making coverage and care more affordable — increasing the likelihood that employees will seek the care they need and adhere to treatment plans. This strategy helps deter costly emergency health situations, boosting employees’ physical, emotional and financial wellbeing to support a more productive and engaged workforce.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Nearly half (47%) of best-in-class employers did not increase employee cost sharing in 2018, vs. 37% of their peers. </a:t>
            </a:r>
          </a:p>
        </p:txBody>
      </p:sp>
      <p:sp>
        <p:nvSpPr>
          <p:cNvPr id="4" name="Slide Number Placeholder 3"/>
          <p:cNvSpPr>
            <a:spLocks noGrp="1"/>
          </p:cNvSpPr>
          <p:nvPr>
            <p:ph type="sldNum" sz="quarter" idx="10"/>
          </p:nvPr>
        </p:nvSpPr>
        <p:spPr/>
        <p:txBody>
          <a:bodyPr/>
          <a:lstStyle/>
          <a:p>
            <a:fld id="{7D266651-02D9-C949-8344-2390968C25F3}" type="slidenum">
              <a:rPr lang="en-US" smtClean="0"/>
              <a:pPr/>
              <a:t>15</a:t>
            </a:fld>
            <a:endParaRPr lang="en-US"/>
          </a:p>
        </p:txBody>
      </p:sp>
    </p:spTree>
    <p:extLst>
      <p:ext uri="{BB962C8B-B14F-4D97-AF65-F5344CB8AC3E}">
        <p14:creationId xmlns:p14="http://schemas.microsoft.com/office/powerpoint/2010/main" val="2403288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And 57% offer direct savings through cost-transparency tools, which amounts to a 7-point advantage. These tools conveniently compare the costs of medical procedures, appointments and other care at different providers, as well as prescription drug cost estimates. As a result, employees gain more control through access to high-quality care at the lowest available cost. </a:t>
            </a:r>
          </a:p>
        </p:txBody>
      </p:sp>
      <p:sp>
        <p:nvSpPr>
          <p:cNvPr id="4" name="Slide Number Placeholder 3"/>
          <p:cNvSpPr>
            <a:spLocks noGrp="1"/>
          </p:cNvSpPr>
          <p:nvPr>
            <p:ph type="sldNum" sz="quarter" idx="10"/>
          </p:nvPr>
        </p:nvSpPr>
        <p:spPr/>
        <p:txBody>
          <a:bodyPr/>
          <a:lstStyle/>
          <a:p>
            <a:fld id="{7D266651-02D9-C949-8344-2390968C25F3}" type="slidenum">
              <a:rPr lang="en-US" smtClean="0"/>
              <a:pPr/>
              <a:t>16</a:t>
            </a:fld>
            <a:endParaRPr lang="en-US"/>
          </a:p>
        </p:txBody>
      </p:sp>
    </p:spTree>
    <p:extLst>
      <p:ext uri="{BB962C8B-B14F-4D97-AF65-F5344CB8AC3E}">
        <p14:creationId xmlns:p14="http://schemas.microsoft.com/office/powerpoint/2010/main" val="7801067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best in class are also more apt to provide a discount on premiums for nonsmokers. This benefit can incent healthier behaviors and prevent unhealthy outcomes, potentially reducing healthcare costs for employees as well as employers.</a:t>
            </a:r>
          </a:p>
        </p:txBody>
      </p:sp>
      <p:sp>
        <p:nvSpPr>
          <p:cNvPr id="4" name="Slide Number Placeholder 3"/>
          <p:cNvSpPr>
            <a:spLocks noGrp="1"/>
          </p:cNvSpPr>
          <p:nvPr>
            <p:ph type="sldNum" sz="quarter" idx="10"/>
          </p:nvPr>
        </p:nvSpPr>
        <p:spPr/>
        <p:txBody>
          <a:bodyPr/>
          <a:lstStyle/>
          <a:p>
            <a:fld id="{7D266651-02D9-C949-8344-2390968C25F3}" type="slidenum">
              <a:rPr lang="en-US" smtClean="0"/>
              <a:pPr/>
              <a:t>17</a:t>
            </a:fld>
            <a:endParaRPr lang="en-US"/>
          </a:p>
        </p:txBody>
      </p:sp>
    </p:spTree>
    <p:extLst>
      <p:ext uri="{BB962C8B-B14F-4D97-AF65-F5344CB8AC3E}">
        <p14:creationId xmlns:p14="http://schemas.microsoft.com/office/powerpoint/2010/main" val="12735201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Best-in-class employers for healthcare cost control are intensely focused on employee wellbeing. More often than their peers, they recognize the link between promoting health and realizing healthier levels of employee engagement, job performance, job satisfaction — and ultimately retention. In fact, over three-quarters rate promoting and improving health and wellbeing as a top organizational priority, compared to just under two-thirds of their peers.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It naturally follows that these employers are also more likely to grasp the downstream ROI. For instance, they’re more inclined to identify improving the employee experience and workforce satisfaction as top reasons for wellbeing investment — in addition to reducing healthcare costs. </a:t>
            </a:r>
          </a:p>
        </p:txBody>
      </p:sp>
      <p:sp>
        <p:nvSpPr>
          <p:cNvPr id="4" name="Slide Number Placeholder 3"/>
          <p:cNvSpPr>
            <a:spLocks noGrp="1"/>
          </p:cNvSpPr>
          <p:nvPr>
            <p:ph type="sldNum" sz="quarter" idx="10"/>
          </p:nvPr>
        </p:nvSpPr>
        <p:spPr/>
        <p:txBody>
          <a:bodyPr/>
          <a:lstStyle/>
          <a:p>
            <a:fld id="{7D266651-02D9-C949-8344-2390968C25F3}" type="slidenum">
              <a:rPr lang="en-US" smtClean="0"/>
              <a:pPr/>
              <a:t>18</a:t>
            </a:fld>
            <a:endParaRPr lang="en-US"/>
          </a:p>
        </p:txBody>
      </p:sp>
    </p:spTree>
    <p:extLst>
      <p:ext uri="{BB962C8B-B14F-4D97-AF65-F5344CB8AC3E}">
        <p14:creationId xmlns:p14="http://schemas.microsoft.com/office/powerpoint/2010/main" val="12893929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These findings explain why the best in class are motivated to lead the way in focusing on the health of the whole employee. Beyond physical fitness, they show a stronger commitment to fostering emotional wellbeing, including the social and community aspects, as well as career and financial wellbeing.</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best in class also more frequently offer healthcare decision support to help employees ensure they’re getting the right care — at the right place, time and price. This includes live or telephonic assistance from benefit navigators or health coaches as well as online resources, such as provider-supplied quality comparators or disease and condition education tools. A small subset even provide an onsite health clinic with medical services. These clinics offer convenient, accessible and often discounted care — from providers that are intimately familiar with the organization’s health benefits, workplace culture and job functions.</a:t>
            </a:r>
          </a:p>
        </p:txBody>
      </p:sp>
      <p:sp>
        <p:nvSpPr>
          <p:cNvPr id="4" name="Slide Number Placeholder 3"/>
          <p:cNvSpPr>
            <a:spLocks noGrp="1"/>
          </p:cNvSpPr>
          <p:nvPr>
            <p:ph type="sldNum" sz="quarter" idx="10"/>
          </p:nvPr>
        </p:nvSpPr>
        <p:spPr/>
        <p:txBody>
          <a:bodyPr/>
          <a:lstStyle/>
          <a:p>
            <a:fld id="{7D266651-02D9-C949-8344-2390968C25F3}" type="slidenum">
              <a:rPr lang="en-US" smtClean="0"/>
              <a:pPr/>
              <a:t>19</a:t>
            </a:fld>
            <a:endParaRPr lang="en-US"/>
          </a:p>
        </p:txBody>
      </p:sp>
    </p:spTree>
    <p:extLst>
      <p:ext uri="{BB962C8B-B14F-4D97-AF65-F5344CB8AC3E}">
        <p14:creationId xmlns:p14="http://schemas.microsoft.com/office/powerpoint/2010/main" val="11663289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D266651-02D9-C949-8344-2390968C25F3}" type="slidenum">
              <a:rPr lang="en-US" smtClean="0"/>
              <a:pPr/>
              <a:t>20</a:t>
            </a:fld>
            <a:endParaRPr lang="en-US"/>
          </a:p>
        </p:txBody>
      </p:sp>
    </p:spTree>
    <p:extLst>
      <p:ext uri="{BB962C8B-B14F-4D97-AF65-F5344CB8AC3E}">
        <p14:creationId xmlns:p14="http://schemas.microsoft.com/office/powerpoint/2010/main" val="3110427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Best-in-class employers more actively incentivize and measure the effectiveness of their wellbeing programs to ensure their investment is fruitful. To encourage program participation, they embrace the power of monetary incentives such as cash, gifts and premium differentials more readily than their peers.</a:t>
            </a:r>
          </a:p>
        </p:txBody>
      </p:sp>
      <p:sp>
        <p:nvSpPr>
          <p:cNvPr id="4" name="Slide Number Placeholder 3"/>
          <p:cNvSpPr>
            <a:spLocks noGrp="1"/>
          </p:cNvSpPr>
          <p:nvPr>
            <p:ph type="sldNum" sz="quarter" idx="10"/>
          </p:nvPr>
        </p:nvSpPr>
        <p:spPr/>
        <p:txBody>
          <a:bodyPr/>
          <a:lstStyle/>
          <a:p>
            <a:fld id="{7D266651-02D9-C949-8344-2390968C25F3}" type="slidenum">
              <a:rPr lang="en-US" smtClean="0"/>
              <a:pPr/>
              <a:t>21</a:t>
            </a:fld>
            <a:endParaRPr lang="en-US"/>
          </a:p>
        </p:txBody>
      </p:sp>
    </p:spTree>
    <p:extLst>
      <p:ext uri="{BB962C8B-B14F-4D97-AF65-F5344CB8AC3E}">
        <p14:creationId xmlns:p14="http://schemas.microsoft.com/office/powerpoint/2010/main" val="2231926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266651-02D9-C949-8344-2390968C25F3}" type="slidenum">
              <a:rPr lang="en-US" smtClean="0"/>
              <a:pPr/>
              <a:t>3</a:t>
            </a:fld>
            <a:endParaRPr lang="en-US" dirty="0"/>
          </a:p>
        </p:txBody>
      </p:sp>
    </p:spTree>
    <p:extLst>
      <p:ext uri="{BB962C8B-B14F-4D97-AF65-F5344CB8AC3E}">
        <p14:creationId xmlns:p14="http://schemas.microsoft.com/office/powerpoint/2010/main" val="3492569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Participation, arguably the simplest measure of wellbeing program success, is far more commonly tracked by best-in-class employers. The same is true for employee engagement — often gauged with a satisfaction survey. Other measures used with exceptional frequency include biometrics, health risk assessments, claims, and healthcare use over time. These results may be the most objective indicators of performance.</a:t>
            </a:r>
          </a:p>
        </p:txBody>
      </p:sp>
      <p:sp>
        <p:nvSpPr>
          <p:cNvPr id="4" name="Slide Number Placeholder 3"/>
          <p:cNvSpPr>
            <a:spLocks noGrp="1"/>
          </p:cNvSpPr>
          <p:nvPr>
            <p:ph type="sldNum" sz="quarter" idx="10"/>
          </p:nvPr>
        </p:nvSpPr>
        <p:spPr/>
        <p:txBody>
          <a:bodyPr/>
          <a:lstStyle/>
          <a:p>
            <a:fld id="{7D266651-02D9-C949-8344-2390968C25F3}" type="slidenum">
              <a:rPr lang="en-US" smtClean="0"/>
              <a:pPr/>
              <a:t>22</a:t>
            </a:fld>
            <a:endParaRPr lang="en-US"/>
          </a:p>
        </p:txBody>
      </p:sp>
    </p:spTree>
    <p:extLst>
      <p:ext uri="{BB962C8B-B14F-4D97-AF65-F5344CB8AC3E}">
        <p14:creationId xmlns:p14="http://schemas.microsoft.com/office/powerpoint/2010/main" val="31273148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Several criteria established the midsize employer group that’s best in class at HR management. Employers were assigned points and placed in quartiles based on their relative performance in each measure.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Two outcome-based measures were weighted nearly twice as heavily as the others:</a:t>
            </a:r>
          </a:p>
          <a:p>
            <a:r>
              <a:rPr lang="en-US" sz="1200" b="0" i="0" u="none" strike="noStrike" kern="1200" baseline="0" dirty="0" smtClean="0">
                <a:solidFill>
                  <a:schemeClr val="tx1"/>
                </a:solidFill>
                <a:latin typeface="+mn-lt"/>
                <a:ea typeface="+mn-ea"/>
                <a:cs typeface="+mn-cs"/>
              </a:rPr>
              <a:t>• Turnover percentage</a:t>
            </a:r>
          </a:p>
          <a:p>
            <a:r>
              <a:rPr lang="en-US" sz="1200" b="0" i="0" u="none" strike="noStrike" kern="1200" baseline="0" dirty="0" smtClean="0">
                <a:solidFill>
                  <a:schemeClr val="tx1"/>
                </a:solidFill>
                <a:latin typeface="+mn-lt"/>
                <a:ea typeface="+mn-ea"/>
                <a:cs typeface="+mn-cs"/>
              </a:rPr>
              <a:t>• Achievement of targeted turnover rate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Each of the remaining measures accounted for an equal number of points:</a:t>
            </a:r>
          </a:p>
          <a:p>
            <a:r>
              <a:rPr lang="en-US" sz="1200" b="0" i="0" u="none" strike="noStrike" kern="1200" baseline="0" dirty="0" smtClean="0">
                <a:solidFill>
                  <a:schemeClr val="tx1"/>
                </a:solidFill>
                <a:latin typeface="+mn-lt"/>
                <a:ea typeface="+mn-ea"/>
                <a:cs typeface="+mn-cs"/>
              </a:rPr>
              <a:t>• Use of a communication strategy</a:t>
            </a:r>
          </a:p>
          <a:p>
            <a:r>
              <a:rPr lang="en-US" sz="1200" b="0" i="0" u="none" strike="noStrike" kern="1200" baseline="0" dirty="0" smtClean="0">
                <a:solidFill>
                  <a:schemeClr val="tx1"/>
                </a:solidFill>
                <a:latin typeface="+mn-lt"/>
                <a:ea typeface="+mn-ea"/>
                <a:cs typeface="+mn-cs"/>
              </a:rPr>
              <a:t>• Success of employee communication efforts</a:t>
            </a:r>
          </a:p>
          <a:p>
            <a:r>
              <a:rPr lang="en-US" sz="1200" b="0" i="0" u="none" strike="noStrike" kern="1200" baseline="0" dirty="0" smtClean="0">
                <a:solidFill>
                  <a:schemeClr val="tx1"/>
                </a:solidFill>
                <a:latin typeface="+mn-lt"/>
                <a:ea typeface="+mn-ea"/>
                <a:cs typeface="+mn-cs"/>
              </a:rPr>
              <a:t>• Implementation of a strategy to improve employee engagement</a:t>
            </a:r>
          </a:p>
          <a:p>
            <a:r>
              <a:rPr lang="en-US" sz="1200" b="0" i="0" u="none" strike="noStrike" kern="1200" baseline="0" dirty="0" smtClean="0">
                <a:solidFill>
                  <a:schemeClr val="tx1"/>
                </a:solidFill>
                <a:latin typeface="+mn-lt"/>
                <a:ea typeface="+mn-ea"/>
                <a:cs typeface="+mn-cs"/>
              </a:rPr>
              <a:t>• Completion of a workforce engagement survey from 2016 to 2018</a:t>
            </a:r>
          </a:p>
          <a:p>
            <a:r>
              <a:rPr lang="en-US" sz="1200" b="0" i="0" u="none" strike="noStrike" kern="1200" baseline="0" dirty="0" smtClean="0">
                <a:solidFill>
                  <a:schemeClr val="tx1"/>
                </a:solidFill>
                <a:latin typeface="+mn-lt"/>
                <a:ea typeface="+mn-ea"/>
                <a:cs typeface="+mn-cs"/>
              </a:rPr>
              <a:t>• Use of an HR and benefits technology (HRBT) strategy, and its level of sophistication</a:t>
            </a:r>
          </a:p>
          <a:p>
            <a:endParaRPr lang="en-US" sz="1200" b="0" i="0" u="none" strike="noStrike" kern="1200" baseline="0" dirty="0" smtClean="0">
              <a:solidFill>
                <a:schemeClr val="tx1"/>
              </a:solidFill>
              <a:latin typeface="+mn-lt"/>
              <a:ea typeface="+mn-ea"/>
              <a:cs typeface="+mn-cs"/>
            </a:endParaRPr>
          </a:p>
          <a:p>
            <a:endParaRPr lang="en-US" dirty="0" smtClean="0"/>
          </a:p>
        </p:txBody>
      </p:sp>
      <p:sp>
        <p:nvSpPr>
          <p:cNvPr id="4" name="Slide Number Placeholder 3"/>
          <p:cNvSpPr>
            <a:spLocks noGrp="1"/>
          </p:cNvSpPr>
          <p:nvPr>
            <p:ph type="sldNum" sz="quarter" idx="10"/>
          </p:nvPr>
        </p:nvSpPr>
        <p:spPr/>
        <p:txBody>
          <a:bodyPr/>
          <a:lstStyle/>
          <a:p>
            <a:fld id="{7D266651-02D9-C949-8344-2390968C25F3}" type="slidenum">
              <a:rPr lang="en-US" smtClean="0"/>
              <a:pPr/>
              <a:t>24</a:t>
            </a:fld>
            <a:endParaRPr lang="en-US"/>
          </a:p>
        </p:txBody>
      </p:sp>
    </p:spTree>
    <p:extLst>
      <p:ext uri="{BB962C8B-B14F-4D97-AF65-F5344CB8AC3E}">
        <p14:creationId xmlns:p14="http://schemas.microsoft.com/office/powerpoint/2010/main" val="6572055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When survey responses from best-in-class employers were compared to the rest of their midsize peers, distinguishing attributes emerged across three key themes: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Aligning people management with organizational philosophy and operational priorities</a:t>
            </a:r>
          </a:p>
          <a:p>
            <a:r>
              <a:rPr lang="en-US" sz="1200" b="0" i="0" u="none" strike="noStrike" kern="1200" baseline="0" dirty="0" smtClean="0">
                <a:solidFill>
                  <a:schemeClr val="tx1"/>
                </a:solidFill>
                <a:latin typeface="+mn-lt"/>
                <a:ea typeface="+mn-ea"/>
                <a:cs typeface="+mn-cs"/>
              </a:rPr>
              <a:t>• Investing in employee growth and wellbeing to boost job performance and engagement</a:t>
            </a:r>
          </a:p>
          <a:p>
            <a:r>
              <a:rPr lang="en-US" sz="1200" b="0" i="0" u="none" strike="noStrike" kern="1200" baseline="0" dirty="0" smtClean="0">
                <a:solidFill>
                  <a:schemeClr val="tx1"/>
                </a:solidFill>
                <a:latin typeface="+mn-lt"/>
                <a:ea typeface="+mn-ea"/>
                <a:cs typeface="+mn-cs"/>
              </a:rPr>
              <a:t>• Recognizing the role of strategic healthcare management in engaging and retaining high-value employees</a:t>
            </a:r>
          </a:p>
        </p:txBody>
      </p:sp>
      <p:sp>
        <p:nvSpPr>
          <p:cNvPr id="4" name="Slide Number Placeholder 3"/>
          <p:cNvSpPr>
            <a:spLocks noGrp="1"/>
          </p:cNvSpPr>
          <p:nvPr>
            <p:ph type="sldNum" sz="quarter" idx="10"/>
          </p:nvPr>
        </p:nvSpPr>
        <p:spPr/>
        <p:txBody>
          <a:bodyPr/>
          <a:lstStyle/>
          <a:p>
            <a:fld id="{7D266651-02D9-C949-8344-2390968C25F3}" type="slidenum">
              <a:rPr lang="en-US" smtClean="0"/>
              <a:pPr/>
              <a:t>25</a:t>
            </a:fld>
            <a:endParaRPr lang="en-US"/>
          </a:p>
        </p:txBody>
      </p:sp>
    </p:spTree>
    <p:extLst>
      <p:ext uri="{BB962C8B-B14F-4D97-AF65-F5344CB8AC3E}">
        <p14:creationId xmlns:p14="http://schemas.microsoft.com/office/powerpoint/2010/main" val="21183368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An organization’s philosophy and culture are strong influencers of its approach to HR management. The best in class tend to view compensation and benefits as integral investments in optimizing workforce performance and achieving overall business outcomes. And they’re less likely to treat them simply as the cost of doing business. </a:t>
            </a:r>
          </a:p>
        </p:txBody>
      </p:sp>
      <p:sp>
        <p:nvSpPr>
          <p:cNvPr id="4" name="Slide Number Placeholder 3"/>
          <p:cNvSpPr>
            <a:spLocks noGrp="1"/>
          </p:cNvSpPr>
          <p:nvPr>
            <p:ph type="sldNum" sz="quarter" idx="10"/>
          </p:nvPr>
        </p:nvSpPr>
        <p:spPr/>
        <p:txBody>
          <a:bodyPr/>
          <a:lstStyle/>
          <a:p>
            <a:fld id="{7D266651-02D9-C949-8344-2390968C25F3}" type="slidenum">
              <a:rPr lang="en-US" smtClean="0"/>
              <a:pPr/>
              <a:t>26</a:t>
            </a:fld>
            <a:endParaRPr lang="en-US"/>
          </a:p>
        </p:txBody>
      </p:sp>
    </p:spTree>
    <p:extLst>
      <p:ext uri="{BB962C8B-B14F-4D97-AF65-F5344CB8AC3E}">
        <p14:creationId xmlns:p14="http://schemas.microsoft.com/office/powerpoint/2010/main" val="6883774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Largely, it’s this outlook that drives them to put time and energy into creating a multi-year strategy for benefits planning at a higher rate than their peers.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keeping with this broader mindset, best-in-class employers more often align both compensation and benefit plans with their organizational strategy and operational priorities. These efforts tend to include the use of multi-year labor cost modeling in compensation and benefits planning. By combining more comprehensive planning with a stronger appreciation of the direct value their employees bring to the business, the best in class are far more likely to successfully balance the amount of money they spend on compensation and benefits.</a:t>
            </a:r>
          </a:p>
        </p:txBody>
      </p:sp>
      <p:sp>
        <p:nvSpPr>
          <p:cNvPr id="4" name="Slide Number Placeholder 3"/>
          <p:cNvSpPr>
            <a:spLocks noGrp="1"/>
          </p:cNvSpPr>
          <p:nvPr>
            <p:ph type="sldNum" sz="quarter" idx="10"/>
          </p:nvPr>
        </p:nvSpPr>
        <p:spPr/>
        <p:txBody>
          <a:bodyPr/>
          <a:lstStyle/>
          <a:p>
            <a:fld id="{7D266651-02D9-C949-8344-2390968C25F3}" type="slidenum">
              <a:rPr lang="en-US" smtClean="0"/>
              <a:pPr/>
              <a:t>27</a:t>
            </a:fld>
            <a:endParaRPr lang="en-US"/>
          </a:p>
        </p:txBody>
      </p:sp>
    </p:spTree>
    <p:extLst>
      <p:ext uri="{BB962C8B-B14F-4D97-AF65-F5344CB8AC3E}">
        <p14:creationId xmlns:p14="http://schemas.microsoft.com/office/powerpoint/2010/main" val="4540441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Comprehensive strategies that address important HR issues are another forte of best-in-class employers. Inevitably, employees need to be away from work. Policies and processes that smoothly transition them — as they leave and return to work — help reduce compliance-related risk and minimize operational interruptions. The best in class seem to recognize the value of these structures, because they’ve developed absence management strategies at a rate that’s 15 percentage points higher than their peers.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Proper and productive handling of leaves and disabilities is just one HR responsibility within the broader realm of cultivating employee wellbeing. The most inclusive wellbeing strategies recognize the importance of not only physical and emotional health, including community and social aspects, but also career and financial fitness. Because work and personal lives are intertwined, taking steps to support the whole employee — on or off the job — is also a strong move toward optimizing investments in the workforce.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Employees who experience less financial stress, feel supported in their professional growth, and have opportunities to give back to their communities tend to perform better and are often more satisfied. Much more frequently than their peers, employers that excel in HR management choose a holistic approach centered on these particular workforce objectives and outcomes.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Without an integrated communication strategy to activate success, core HR and other organizational strategies often fall short of their potential. Effective communications are the connection points for employees to better access, understanding and use of their benefits, programs and support tools. And they serve as a reliable mechanism for achieving a clear and consistent grasp of their organization’s goals, priorities and mission. Best-in-class employers are over three times as likely to have a comprehensive communication strategy compared to their peers.</a:t>
            </a:r>
            <a:endParaRPr lang="en-US" dirty="0" smtClean="0"/>
          </a:p>
        </p:txBody>
      </p:sp>
      <p:sp>
        <p:nvSpPr>
          <p:cNvPr id="4" name="Slide Number Placeholder 3"/>
          <p:cNvSpPr>
            <a:spLocks noGrp="1"/>
          </p:cNvSpPr>
          <p:nvPr>
            <p:ph type="sldNum" sz="quarter" idx="10"/>
          </p:nvPr>
        </p:nvSpPr>
        <p:spPr/>
        <p:txBody>
          <a:bodyPr/>
          <a:lstStyle/>
          <a:p>
            <a:fld id="{7D266651-02D9-C949-8344-2390968C25F3}" type="slidenum">
              <a:rPr lang="en-US" smtClean="0"/>
              <a:pPr/>
              <a:t>28</a:t>
            </a:fld>
            <a:endParaRPr lang="en-US"/>
          </a:p>
        </p:txBody>
      </p:sp>
    </p:spTree>
    <p:extLst>
      <p:ext uri="{BB962C8B-B14F-4D97-AF65-F5344CB8AC3E}">
        <p14:creationId xmlns:p14="http://schemas.microsoft.com/office/powerpoint/2010/main" val="34617718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These employers also lead the way in implementing programs and practices that support career development and wellbeing. They’re ahead of their peers — by 25 percentage points or more — in defining clear performance goals, fostering trust and confidence through communications, and identifying and pairing development needs with action plans. </a:t>
            </a:r>
            <a:endParaRPr lang="en-US" dirty="0" smtClean="0"/>
          </a:p>
        </p:txBody>
      </p:sp>
      <p:sp>
        <p:nvSpPr>
          <p:cNvPr id="4" name="Slide Number Placeholder 3"/>
          <p:cNvSpPr>
            <a:spLocks noGrp="1"/>
          </p:cNvSpPr>
          <p:nvPr>
            <p:ph type="sldNum" sz="quarter" idx="10"/>
          </p:nvPr>
        </p:nvSpPr>
        <p:spPr/>
        <p:txBody>
          <a:bodyPr/>
          <a:lstStyle/>
          <a:p>
            <a:fld id="{7D266651-02D9-C949-8344-2390968C25F3}" type="slidenum">
              <a:rPr lang="en-US" smtClean="0"/>
              <a:pPr/>
              <a:t>29</a:t>
            </a:fld>
            <a:endParaRPr lang="en-US"/>
          </a:p>
        </p:txBody>
      </p:sp>
    </p:spTree>
    <p:extLst>
      <p:ext uri="{BB962C8B-B14F-4D97-AF65-F5344CB8AC3E}">
        <p14:creationId xmlns:p14="http://schemas.microsoft.com/office/powerpoint/2010/main" val="9152624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solid support of the best in class for the social aspects of emotional wellbeing is evident from their greater use of several initiatives. Among others, they include employee assistance programs (EAPs), company-sponsored employee gatherings, paternity leave and flexible working arrangements.</a:t>
            </a:r>
            <a:endParaRPr lang="en-US" dirty="0" smtClean="0"/>
          </a:p>
        </p:txBody>
      </p:sp>
      <p:sp>
        <p:nvSpPr>
          <p:cNvPr id="4" name="Slide Number Placeholder 3"/>
          <p:cNvSpPr>
            <a:spLocks noGrp="1"/>
          </p:cNvSpPr>
          <p:nvPr>
            <p:ph type="sldNum" sz="quarter" idx="10"/>
          </p:nvPr>
        </p:nvSpPr>
        <p:spPr/>
        <p:txBody>
          <a:bodyPr/>
          <a:lstStyle/>
          <a:p>
            <a:fld id="{7D266651-02D9-C949-8344-2390968C25F3}" type="slidenum">
              <a:rPr lang="en-US" smtClean="0"/>
              <a:pPr/>
              <a:t>30</a:t>
            </a:fld>
            <a:endParaRPr lang="en-US"/>
          </a:p>
        </p:txBody>
      </p:sp>
    </p:spTree>
    <p:extLst>
      <p:ext uri="{BB962C8B-B14F-4D97-AF65-F5344CB8AC3E}">
        <p14:creationId xmlns:p14="http://schemas.microsoft.com/office/powerpoint/2010/main" val="28638133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Employees of all generations — especially the younger set — also value opportunities to exercise their social conscience by connecting with the communities where they work. Some popular programs for giving back include volunteering and charitable matching. And, employers can validate their commitment to community wellbeing with a clearly defined corporate social responsibility (CSR) statement. This formal declaration serves as a guidepost for enacting support, too. All of these components are more often provided by employers that are best in class.</a:t>
            </a:r>
            <a:endParaRPr lang="en-US" dirty="0" smtClean="0"/>
          </a:p>
        </p:txBody>
      </p:sp>
      <p:sp>
        <p:nvSpPr>
          <p:cNvPr id="4" name="Slide Number Placeholder 3"/>
          <p:cNvSpPr>
            <a:spLocks noGrp="1"/>
          </p:cNvSpPr>
          <p:nvPr>
            <p:ph type="sldNum" sz="quarter" idx="10"/>
          </p:nvPr>
        </p:nvSpPr>
        <p:spPr/>
        <p:txBody>
          <a:bodyPr/>
          <a:lstStyle/>
          <a:p>
            <a:fld id="{7D266651-02D9-C949-8344-2390968C25F3}" type="slidenum">
              <a:rPr lang="en-US" smtClean="0"/>
              <a:pPr/>
              <a:t>31</a:t>
            </a:fld>
            <a:endParaRPr lang="en-US"/>
          </a:p>
        </p:txBody>
      </p:sp>
    </p:spTree>
    <p:extLst>
      <p:ext uri="{BB962C8B-B14F-4D97-AF65-F5344CB8AC3E}">
        <p14:creationId xmlns:p14="http://schemas.microsoft.com/office/powerpoint/2010/main" val="30879788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7D266651-02D9-C949-8344-2390968C25F3}" type="slidenum">
              <a:rPr lang="en-US" smtClean="0"/>
              <a:pPr/>
              <a:t>32</a:t>
            </a:fld>
            <a:endParaRPr lang="en-US"/>
          </a:p>
        </p:txBody>
      </p:sp>
    </p:spTree>
    <p:extLst>
      <p:ext uri="{BB962C8B-B14F-4D97-AF65-F5344CB8AC3E}">
        <p14:creationId xmlns:p14="http://schemas.microsoft.com/office/powerpoint/2010/main" val="1853014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Employers look to their peers for significant patterns, best practices and philosophies as they strive to reach new heights in creating a better workplace. Finding the right formula for improved healthcare cost control and better employee attraction and retention isn't easy. That’s where best-in-class benchmarking comes in. It shifts the focus away from “average” so employers gain perspective on what it means to be the best by</a:t>
            </a:r>
            <a:r>
              <a:rPr lang="en-US" sz="1200" kern="1200" dirty="0" smtClean="0">
                <a:solidFill>
                  <a:schemeClr val="tx1"/>
                </a:solidFill>
                <a:effectLst/>
                <a:latin typeface="+mn-lt"/>
                <a:ea typeface="+mn-ea"/>
                <a:cs typeface="+mn-cs"/>
              </a:rPr>
              <a:t> specifically looking at statistically significant attributes that distinguish the best in class and best of the best from their peers.</a:t>
            </a:r>
          </a:p>
        </p:txBody>
      </p:sp>
      <p:sp>
        <p:nvSpPr>
          <p:cNvPr id="4" name="Slide Number Placeholder 3"/>
          <p:cNvSpPr>
            <a:spLocks noGrp="1"/>
          </p:cNvSpPr>
          <p:nvPr>
            <p:ph type="sldNum" sz="quarter" idx="10"/>
          </p:nvPr>
        </p:nvSpPr>
        <p:spPr/>
        <p:txBody>
          <a:bodyPr/>
          <a:lstStyle/>
          <a:p>
            <a:fld id="{7D266651-02D9-C949-8344-2390968C25F3}" type="slidenum">
              <a:rPr lang="en-US" smtClean="0"/>
              <a:pPr/>
              <a:t>4</a:t>
            </a:fld>
            <a:endParaRPr lang="en-US"/>
          </a:p>
        </p:txBody>
      </p:sp>
    </p:spTree>
    <p:extLst>
      <p:ext uri="{BB962C8B-B14F-4D97-AF65-F5344CB8AC3E}">
        <p14:creationId xmlns:p14="http://schemas.microsoft.com/office/powerpoint/2010/main" val="36829096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Financial stress will often negatively affect physical and emotional health, productivity — and interactions with colleagues and customers. So it’s notable that the best in class are more likely to offer financial advisor sessions as well as financial literacy and other education opportunities, to help ensure employees’ finances are in order and their retirement planning is on target.</a:t>
            </a:r>
            <a:endParaRPr lang="en-US" dirty="0" smtClean="0"/>
          </a:p>
        </p:txBody>
      </p:sp>
      <p:sp>
        <p:nvSpPr>
          <p:cNvPr id="4" name="Slide Number Placeholder 3"/>
          <p:cNvSpPr>
            <a:spLocks noGrp="1"/>
          </p:cNvSpPr>
          <p:nvPr>
            <p:ph type="sldNum" sz="quarter" idx="10"/>
          </p:nvPr>
        </p:nvSpPr>
        <p:spPr/>
        <p:txBody>
          <a:bodyPr/>
          <a:lstStyle/>
          <a:p>
            <a:fld id="{7D266651-02D9-C949-8344-2390968C25F3}" type="slidenum">
              <a:rPr lang="en-US" smtClean="0"/>
              <a:pPr/>
              <a:t>33</a:t>
            </a:fld>
            <a:endParaRPr lang="en-US"/>
          </a:p>
        </p:txBody>
      </p:sp>
    </p:spTree>
    <p:extLst>
      <p:ext uri="{BB962C8B-B14F-4D97-AF65-F5344CB8AC3E}">
        <p14:creationId xmlns:p14="http://schemas.microsoft.com/office/powerpoint/2010/main" val="30379794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best in class are more inclined to focus on limiting turnover and achieving employee engagement, and these efforts correlate with their monetary investment in benefits. They tend to outspend their peers — allocating $15,000 or more to employer-paid benefits for each eligible employee. Conversely, they have a lower likelihood of spending less than $6,000. The ROI of these HR management tactics is expressed as increased employee attraction, satisfaction and retention.</a:t>
            </a:r>
            <a:endParaRPr lang="en-US" dirty="0" smtClean="0"/>
          </a:p>
        </p:txBody>
      </p:sp>
      <p:sp>
        <p:nvSpPr>
          <p:cNvPr id="4" name="Slide Number Placeholder 3"/>
          <p:cNvSpPr>
            <a:spLocks noGrp="1"/>
          </p:cNvSpPr>
          <p:nvPr>
            <p:ph type="sldNum" sz="quarter" idx="10"/>
          </p:nvPr>
        </p:nvSpPr>
        <p:spPr/>
        <p:txBody>
          <a:bodyPr/>
          <a:lstStyle/>
          <a:p>
            <a:fld id="{7D266651-02D9-C949-8344-2390968C25F3}" type="slidenum">
              <a:rPr lang="en-US" smtClean="0"/>
              <a:pPr/>
              <a:t>34</a:t>
            </a:fld>
            <a:endParaRPr lang="en-US"/>
          </a:p>
        </p:txBody>
      </p:sp>
    </p:spTree>
    <p:extLst>
      <p:ext uri="{BB962C8B-B14F-4D97-AF65-F5344CB8AC3E}">
        <p14:creationId xmlns:p14="http://schemas.microsoft.com/office/powerpoint/2010/main" val="27995851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To</a:t>
            </a:r>
            <a:endParaRPr lang="en-US" dirty="0"/>
          </a:p>
        </p:txBody>
      </p:sp>
      <p:sp>
        <p:nvSpPr>
          <p:cNvPr id="4" name="Slide Number Placeholder 3"/>
          <p:cNvSpPr>
            <a:spLocks noGrp="1"/>
          </p:cNvSpPr>
          <p:nvPr>
            <p:ph type="sldNum" sz="quarter" idx="10"/>
          </p:nvPr>
        </p:nvSpPr>
        <p:spPr/>
        <p:txBody>
          <a:bodyPr/>
          <a:lstStyle/>
          <a:p>
            <a:fld id="{7D266651-02D9-C949-8344-2390968C25F3}" type="slidenum">
              <a:rPr lang="en-US" smtClean="0"/>
              <a:pPr/>
              <a:t>35</a:t>
            </a:fld>
            <a:endParaRPr lang="en-US"/>
          </a:p>
        </p:txBody>
      </p:sp>
    </p:spTree>
    <p:extLst>
      <p:ext uri="{BB962C8B-B14F-4D97-AF65-F5344CB8AC3E}">
        <p14:creationId xmlns:p14="http://schemas.microsoft.com/office/powerpoint/2010/main" val="1271062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Top-performing, best-of-the-best employers achieved the highest combined scores and ranked in the top quartile for both healthcare cost control and HR management. At 9%, just 112 qualified among all midsize employers surveyed.</a:t>
            </a:r>
            <a:endParaRPr lang="en-US" dirty="0"/>
          </a:p>
        </p:txBody>
      </p:sp>
      <p:sp>
        <p:nvSpPr>
          <p:cNvPr id="4" name="Slide Number Placeholder 3"/>
          <p:cNvSpPr>
            <a:spLocks noGrp="1"/>
          </p:cNvSpPr>
          <p:nvPr>
            <p:ph type="sldNum" sz="quarter" idx="10"/>
          </p:nvPr>
        </p:nvSpPr>
        <p:spPr/>
        <p:txBody>
          <a:bodyPr/>
          <a:lstStyle/>
          <a:p>
            <a:fld id="{7D266651-02D9-C949-8344-2390968C25F3}" type="slidenum">
              <a:rPr lang="en-US" smtClean="0"/>
              <a:pPr/>
              <a:t>36</a:t>
            </a:fld>
            <a:endParaRPr lang="en-US"/>
          </a:p>
        </p:txBody>
      </p:sp>
    </p:spTree>
    <p:extLst>
      <p:ext uri="{BB962C8B-B14F-4D97-AF65-F5344CB8AC3E}">
        <p14:creationId xmlns:p14="http://schemas.microsoft.com/office/powerpoint/2010/main" val="1583646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Not surprisingly, many of the differentiating characteristics of the best in class in each profile group also distinguish the best of the best. Four key themes emerged from an analysis of the best-of-the-best attributes: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Diligently planning compensation and benefit strategies, and successfully allocating related resources</a:t>
            </a:r>
          </a:p>
          <a:p>
            <a:r>
              <a:rPr lang="en-US" sz="1200" b="0" i="0" u="none" strike="noStrike" kern="1200" baseline="0" dirty="0" smtClean="0">
                <a:solidFill>
                  <a:schemeClr val="tx1"/>
                </a:solidFill>
                <a:latin typeface="+mn-lt"/>
                <a:ea typeface="+mn-ea"/>
                <a:cs typeface="+mn-cs"/>
              </a:rPr>
              <a:t>• Supporting career growth to drive engagement and organizational success</a:t>
            </a:r>
          </a:p>
          <a:p>
            <a:r>
              <a:rPr lang="en-US" sz="1200" b="0" i="0" u="none" strike="noStrike" kern="1200" baseline="0" dirty="0" smtClean="0">
                <a:solidFill>
                  <a:schemeClr val="tx1"/>
                </a:solidFill>
                <a:latin typeface="+mn-lt"/>
                <a:ea typeface="+mn-ea"/>
                <a:cs typeface="+mn-cs"/>
              </a:rPr>
              <a:t>• Enriching employees’ health, work experience and productivity through comprehensive wellbeing investments</a:t>
            </a:r>
          </a:p>
          <a:p>
            <a:r>
              <a:rPr lang="en-US" sz="1200" b="0" i="0" u="none" strike="noStrike" kern="1200" baseline="0" dirty="0" smtClean="0">
                <a:solidFill>
                  <a:schemeClr val="tx1"/>
                </a:solidFill>
                <a:latin typeface="+mn-lt"/>
                <a:ea typeface="+mn-ea"/>
                <a:cs typeface="+mn-cs"/>
              </a:rPr>
              <a:t>• Implementing medical and pharmacy cost controls to enable employee affordability and long-term plan sustainability</a:t>
            </a:r>
          </a:p>
        </p:txBody>
      </p:sp>
      <p:sp>
        <p:nvSpPr>
          <p:cNvPr id="4" name="Slide Number Placeholder 3"/>
          <p:cNvSpPr>
            <a:spLocks noGrp="1"/>
          </p:cNvSpPr>
          <p:nvPr>
            <p:ph type="sldNum" sz="quarter" idx="10"/>
          </p:nvPr>
        </p:nvSpPr>
        <p:spPr/>
        <p:txBody>
          <a:bodyPr/>
          <a:lstStyle/>
          <a:p>
            <a:fld id="{7D266651-02D9-C949-8344-2390968C25F3}" type="slidenum">
              <a:rPr lang="en-US" smtClean="0"/>
              <a:pPr/>
              <a:t>37</a:t>
            </a:fld>
            <a:endParaRPr lang="en-US"/>
          </a:p>
        </p:txBody>
      </p:sp>
    </p:spTree>
    <p:extLst>
      <p:ext uri="{BB962C8B-B14F-4D97-AF65-F5344CB8AC3E}">
        <p14:creationId xmlns:p14="http://schemas.microsoft.com/office/powerpoint/2010/main" val="40311291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Top operational priorities shape decisions made throughout an organization — and for best-of-the-best employers one of these more urgent needs is driving innovation. The creative energies of employees spur business growth, and a reputation for innovation can invigorate recruitment and retention results. So it makes sense that these employers are exceptionally dedicated to elevating the employee experience, through benefits, programs and policies that maximize their satisfaction and performance.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Risk mitigation is a proactive cost-control strategy that reduces disruption to operations and employee productivity — and it’s another critical operational priority more often associated with the best of the best. However, maintaining profit margins is less likely to make the grade. Perhaps profits are already healthy due to established measures that place these employers in the top echelon, or more likely, the organization expects that profits will follow a steady focus on their people and operational strategies.</a:t>
            </a:r>
          </a:p>
        </p:txBody>
      </p:sp>
      <p:sp>
        <p:nvSpPr>
          <p:cNvPr id="4" name="Slide Number Placeholder 3"/>
          <p:cNvSpPr>
            <a:spLocks noGrp="1"/>
          </p:cNvSpPr>
          <p:nvPr>
            <p:ph type="sldNum" sz="quarter" idx="10"/>
          </p:nvPr>
        </p:nvSpPr>
        <p:spPr/>
        <p:txBody>
          <a:bodyPr/>
          <a:lstStyle/>
          <a:p>
            <a:fld id="{7D266651-02D9-C949-8344-2390968C25F3}" type="slidenum">
              <a:rPr lang="en-US" smtClean="0"/>
              <a:pPr/>
              <a:t>38</a:t>
            </a:fld>
            <a:endParaRPr lang="en-US"/>
          </a:p>
        </p:txBody>
      </p:sp>
    </p:spTree>
    <p:extLst>
      <p:ext uri="{BB962C8B-B14F-4D97-AF65-F5344CB8AC3E}">
        <p14:creationId xmlns:p14="http://schemas.microsoft.com/office/powerpoint/2010/main" val="9621324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Best-of-the-best employers are more than twice as likely to have a multi-year strategy for benefits planning. This long-term view helps keep them from getting bogged down in day-to-day challenges or a reactionary annual cycle of benefits renewal. Instead, it provides a framework for considering best-fit benefits design that’s both sustainable and aligned with organizational goals and culture.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When it comes to compensation planning, these employers tend to rely most on the organization’s strategic plan to inform decisions. They also use multi-year labor cost modeling as a resource for both compensation and benefits planning to a much greater extent than their peers.</a:t>
            </a:r>
          </a:p>
        </p:txBody>
      </p:sp>
      <p:sp>
        <p:nvSpPr>
          <p:cNvPr id="4" name="Slide Number Placeholder 3"/>
          <p:cNvSpPr>
            <a:spLocks noGrp="1"/>
          </p:cNvSpPr>
          <p:nvPr>
            <p:ph type="sldNum" sz="quarter" idx="10"/>
          </p:nvPr>
        </p:nvSpPr>
        <p:spPr/>
        <p:txBody>
          <a:bodyPr/>
          <a:lstStyle/>
          <a:p>
            <a:fld id="{7D266651-02D9-C949-8344-2390968C25F3}" type="slidenum">
              <a:rPr lang="en-US" smtClean="0"/>
              <a:pPr/>
              <a:t>39</a:t>
            </a:fld>
            <a:endParaRPr lang="en-US"/>
          </a:p>
        </p:txBody>
      </p:sp>
    </p:spTree>
    <p:extLst>
      <p:ext uri="{BB962C8B-B14F-4D97-AF65-F5344CB8AC3E}">
        <p14:creationId xmlns:p14="http://schemas.microsoft.com/office/powerpoint/2010/main" val="15518433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Employers’ total outlay for compensation and benefits is a significant portion of operating expenses. The best of the best are more likely than their peers to view this expensive line item as an investment in maximizing workforce performance to achieve business outcomes. Most have struck a comfortable balance between money spent on compensation, including wages and bonuses, vs. benefits. They tend to assign a bigger portion of total compensation to benefits, and specifically, are more likely to spend 40% or more and less likely to spend under than 20%.</a:t>
            </a:r>
          </a:p>
        </p:txBody>
      </p:sp>
      <p:sp>
        <p:nvSpPr>
          <p:cNvPr id="4" name="Slide Number Placeholder 3"/>
          <p:cNvSpPr>
            <a:spLocks noGrp="1"/>
          </p:cNvSpPr>
          <p:nvPr>
            <p:ph type="sldNum" sz="quarter" idx="10"/>
          </p:nvPr>
        </p:nvSpPr>
        <p:spPr/>
        <p:txBody>
          <a:bodyPr/>
          <a:lstStyle/>
          <a:p>
            <a:fld id="{7D266651-02D9-C949-8344-2390968C25F3}" type="slidenum">
              <a:rPr lang="en-US" smtClean="0"/>
              <a:pPr/>
              <a:t>40</a:t>
            </a:fld>
            <a:endParaRPr lang="en-US"/>
          </a:p>
        </p:txBody>
      </p:sp>
    </p:spTree>
    <p:extLst>
      <p:ext uri="{BB962C8B-B14F-4D97-AF65-F5344CB8AC3E}">
        <p14:creationId xmlns:p14="http://schemas.microsoft.com/office/powerpoint/2010/main" val="12477844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They’re also more than twice as likely to have a comprehensive communication strategy, which tends to emphasize communications that connect employees with helpful resources. </a:t>
            </a:r>
          </a:p>
        </p:txBody>
      </p:sp>
      <p:sp>
        <p:nvSpPr>
          <p:cNvPr id="4" name="Slide Number Placeholder 3"/>
          <p:cNvSpPr>
            <a:spLocks noGrp="1"/>
          </p:cNvSpPr>
          <p:nvPr>
            <p:ph type="sldNum" sz="quarter" idx="10"/>
          </p:nvPr>
        </p:nvSpPr>
        <p:spPr/>
        <p:txBody>
          <a:bodyPr/>
          <a:lstStyle/>
          <a:p>
            <a:fld id="{7D266651-02D9-C949-8344-2390968C25F3}" type="slidenum">
              <a:rPr lang="en-US" smtClean="0"/>
              <a:pPr/>
              <a:t>41</a:t>
            </a:fld>
            <a:endParaRPr lang="en-US"/>
          </a:p>
        </p:txBody>
      </p:sp>
    </p:spTree>
    <p:extLst>
      <p:ext uri="{BB962C8B-B14F-4D97-AF65-F5344CB8AC3E}">
        <p14:creationId xmlns:p14="http://schemas.microsoft.com/office/powerpoint/2010/main" val="1250093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Employers that excel at both controlling healthcare costs and managing HR share two core beliefs about holistic wellbeing — it’s a top organizational priority, and it helps boost employees’ health, work experience and productivity.</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They understand how their investments link to improved attraction and retention, and consider becoming or remaining an employer of choice one of the top two reasons for this commitment.</a:t>
            </a:r>
          </a:p>
        </p:txBody>
      </p:sp>
      <p:sp>
        <p:nvSpPr>
          <p:cNvPr id="4" name="Slide Number Placeholder 3"/>
          <p:cNvSpPr>
            <a:spLocks noGrp="1"/>
          </p:cNvSpPr>
          <p:nvPr>
            <p:ph type="sldNum" sz="quarter" idx="10"/>
          </p:nvPr>
        </p:nvSpPr>
        <p:spPr/>
        <p:txBody>
          <a:bodyPr/>
          <a:lstStyle/>
          <a:p>
            <a:fld id="{7D266651-02D9-C949-8344-2390968C25F3}" type="slidenum">
              <a:rPr lang="en-US" smtClean="0"/>
              <a:pPr/>
              <a:t>42</a:t>
            </a:fld>
            <a:endParaRPr lang="en-US"/>
          </a:p>
        </p:txBody>
      </p:sp>
    </p:spTree>
    <p:extLst>
      <p:ext uri="{BB962C8B-B14F-4D97-AF65-F5344CB8AC3E}">
        <p14:creationId xmlns:p14="http://schemas.microsoft.com/office/powerpoint/2010/main" val="3190419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From this employers can: </a:t>
            </a:r>
          </a:p>
          <a:p>
            <a:endParaRPr lang="en-US" sz="1200" b="0" i="0" u="none" strike="noStrike" kern="1200" baseline="0" dirty="0" smtClean="0">
              <a:solidFill>
                <a:schemeClr val="tx1"/>
              </a:solidFill>
              <a:latin typeface="+mn-lt"/>
              <a:ea typeface="+mn-ea"/>
              <a:cs typeface="+mn-cs"/>
            </a:endParaRPr>
          </a:p>
          <a:p>
            <a:pPr marL="171450" lvl="0" indent="-171450">
              <a:buFont typeface="Arial" panose="020B0604020202020204" pitchFamily="34" charset="0"/>
              <a:buChar char="•"/>
            </a:pPr>
            <a:r>
              <a:rPr lang="en-US" dirty="0" smtClean="0"/>
              <a:t>Gain perspective on what high-performing organizations have in common </a:t>
            </a:r>
          </a:p>
          <a:p>
            <a:pPr marL="171450" lvl="0" indent="-171450">
              <a:buFont typeface="Arial" panose="020B0604020202020204" pitchFamily="34" charset="0"/>
              <a:buChar char="•"/>
            </a:pPr>
            <a:r>
              <a:rPr lang="en-US" dirty="0" smtClean="0"/>
              <a:t>Challenge assumptions about what’s possible</a:t>
            </a:r>
          </a:p>
          <a:p>
            <a:pPr marL="171450" lvl="0" indent="-171450">
              <a:buFont typeface="Arial" panose="020B0604020202020204" pitchFamily="34" charset="0"/>
              <a:buChar char="•"/>
            </a:pPr>
            <a:r>
              <a:rPr lang="en-US" dirty="0" smtClean="0"/>
              <a:t>Get a sense of where they stand compared to the best in class of a similar size </a:t>
            </a:r>
          </a:p>
          <a:p>
            <a:pPr marL="171450" lvl="0" indent="-171450">
              <a:buFont typeface="Arial" panose="020B0604020202020204" pitchFamily="34" charset="0"/>
              <a:buChar char="•"/>
            </a:pPr>
            <a:r>
              <a:rPr lang="en-US" dirty="0" smtClean="0"/>
              <a:t>Redefine and refine their strategies, tactics and operational execution to succeed </a:t>
            </a:r>
          </a:p>
        </p:txBody>
      </p:sp>
      <p:sp>
        <p:nvSpPr>
          <p:cNvPr id="4" name="Slide Number Placeholder 3"/>
          <p:cNvSpPr>
            <a:spLocks noGrp="1"/>
          </p:cNvSpPr>
          <p:nvPr>
            <p:ph type="sldNum" sz="quarter" idx="10"/>
          </p:nvPr>
        </p:nvSpPr>
        <p:spPr/>
        <p:txBody>
          <a:bodyPr/>
          <a:lstStyle/>
          <a:p>
            <a:fld id="{7D266651-02D9-C949-8344-2390968C25F3}" type="slidenum">
              <a:rPr lang="en-US" smtClean="0"/>
              <a:pPr/>
              <a:t>5</a:t>
            </a:fld>
            <a:endParaRPr lang="en-US"/>
          </a:p>
        </p:txBody>
      </p:sp>
    </p:spTree>
    <p:extLst>
      <p:ext uri="{BB962C8B-B14F-4D97-AF65-F5344CB8AC3E}">
        <p14:creationId xmlns:p14="http://schemas.microsoft.com/office/powerpoint/2010/main" val="35402823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Best-of-the-best employers have a comprehensive strategy focused on whole-employee health and wellbeing at double the rate of their peers. And their holistic approach more often targets career and financial wellbeing as well as the physical and emotional aspects.</a:t>
            </a:r>
          </a:p>
        </p:txBody>
      </p:sp>
      <p:sp>
        <p:nvSpPr>
          <p:cNvPr id="4" name="Slide Number Placeholder 3"/>
          <p:cNvSpPr>
            <a:spLocks noGrp="1"/>
          </p:cNvSpPr>
          <p:nvPr>
            <p:ph type="sldNum" sz="quarter" idx="10"/>
          </p:nvPr>
        </p:nvSpPr>
        <p:spPr/>
        <p:txBody>
          <a:bodyPr/>
          <a:lstStyle/>
          <a:p>
            <a:fld id="{7D266651-02D9-C949-8344-2390968C25F3}" type="slidenum">
              <a:rPr lang="en-US" smtClean="0"/>
              <a:pPr/>
              <a:t>43</a:t>
            </a:fld>
            <a:endParaRPr lang="en-US"/>
          </a:p>
        </p:txBody>
      </p:sp>
    </p:spTree>
    <p:extLst>
      <p:ext uri="{BB962C8B-B14F-4D97-AF65-F5344CB8AC3E}">
        <p14:creationId xmlns:p14="http://schemas.microsoft.com/office/powerpoint/2010/main" val="13587097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biggest gaps in the availability of physical wellbeing benefits between these two segments occur with physical activity programs, health risk assessments, healthy vending or other eating choices, and disease management programs.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(continued on next slide)</a:t>
            </a:r>
          </a:p>
        </p:txBody>
      </p:sp>
      <p:sp>
        <p:nvSpPr>
          <p:cNvPr id="4" name="Slide Number Placeholder 3"/>
          <p:cNvSpPr>
            <a:spLocks noGrp="1"/>
          </p:cNvSpPr>
          <p:nvPr>
            <p:ph type="sldNum" sz="quarter" idx="10"/>
          </p:nvPr>
        </p:nvSpPr>
        <p:spPr/>
        <p:txBody>
          <a:bodyPr/>
          <a:lstStyle/>
          <a:p>
            <a:fld id="{7D266651-02D9-C949-8344-2390968C25F3}" type="slidenum">
              <a:rPr lang="en-US" smtClean="0"/>
              <a:pPr/>
              <a:t>44</a:t>
            </a:fld>
            <a:endParaRPr lang="en-US"/>
          </a:p>
        </p:txBody>
      </p:sp>
    </p:spTree>
    <p:extLst>
      <p:ext uri="{BB962C8B-B14F-4D97-AF65-F5344CB8AC3E}">
        <p14:creationId xmlns:p14="http://schemas.microsoft.com/office/powerpoint/2010/main" val="1197900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D266651-02D9-C949-8344-2390968C25F3}" type="slidenum">
              <a:rPr lang="en-US" smtClean="0"/>
              <a:pPr/>
              <a:t>45</a:t>
            </a:fld>
            <a:endParaRPr lang="en-US"/>
          </a:p>
        </p:txBody>
      </p:sp>
    </p:spTree>
    <p:extLst>
      <p:ext uri="{BB962C8B-B14F-4D97-AF65-F5344CB8AC3E}">
        <p14:creationId xmlns:p14="http://schemas.microsoft.com/office/powerpoint/2010/main" val="39829174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D266651-02D9-C949-8344-2390968C25F3}" type="slidenum">
              <a:rPr lang="en-US" smtClean="0"/>
              <a:pPr/>
              <a:t>46</a:t>
            </a:fld>
            <a:endParaRPr lang="en-US"/>
          </a:p>
        </p:txBody>
      </p:sp>
    </p:spTree>
    <p:extLst>
      <p:ext uri="{BB962C8B-B14F-4D97-AF65-F5344CB8AC3E}">
        <p14:creationId xmlns:p14="http://schemas.microsoft.com/office/powerpoint/2010/main" val="25065766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Financial wellbeing is also supported more extensively by the best of the best through gym subsidies and financial education opportunities. In each case, the difference is at least 14 percentage points.</a:t>
            </a:r>
          </a:p>
        </p:txBody>
      </p:sp>
      <p:sp>
        <p:nvSpPr>
          <p:cNvPr id="4" name="Slide Number Placeholder 3"/>
          <p:cNvSpPr>
            <a:spLocks noGrp="1"/>
          </p:cNvSpPr>
          <p:nvPr>
            <p:ph type="sldNum" sz="quarter" idx="10"/>
          </p:nvPr>
        </p:nvSpPr>
        <p:spPr/>
        <p:txBody>
          <a:bodyPr/>
          <a:lstStyle/>
          <a:p>
            <a:fld id="{7D266651-02D9-C949-8344-2390968C25F3}" type="slidenum">
              <a:rPr lang="en-US" smtClean="0"/>
              <a:pPr/>
              <a:t>47</a:t>
            </a:fld>
            <a:endParaRPr lang="en-US"/>
          </a:p>
        </p:txBody>
      </p:sp>
    </p:spTree>
    <p:extLst>
      <p:ext uri="{BB962C8B-B14F-4D97-AF65-F5344CB8AC3E}">
        <p14:creationId xmlns:p14="http://schemas.microsoft.com/office/powerpoint/2010/main" val="2401275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Best-of-the-best employers are more inclusive in setting eligibility rules for participation in wellbeing initiatives, just as they’re more likely to open up programs to spouses and retirees. For driving wellbeing program use and engagement, cash or gifts are the more prevalent incentives, along with employee recognition and employer contributions to health reimbursement arrangements (HRAs), health savings accounts (HSAs) or flexible spending accounts (FSAs).</a:t>
            </a:r>
          </a:p>
        </p:txBody>
      </p:sp>
      <p:sp>
        <p:nvSpPr>
          <p:cNvPr id="4" name="Slide Number Placeholder 3"/>
          <p:cNvSpPr>
            <a:spLocks noGrp="1"/>
          </p:cNvSpPr>
          <p:nvPr>
            <p:ph type="sldNum" sz="quarter" idx="10"/>
          </p:nvPr>
        </p:nvSpPr>
        <p:spPr/>
        <p:txBody>
          <a:bodyPr/>
          <a:lstStyle/>
          <a:p>
            <a:fld id="{7D266651-02D9-C949-8344-2390968C25F3}" type="slidenum">
              <a:rPr lang="en-US" smtClean="0"/>
              <a:pPr/>
              <a:t>48</a:t>
            </a:fld>
            <a:endParaRPr lang="en-US"/>
          </a:p>
        </p:txBody>
      </p:sp>
    </p:spTree>
    <p:extLst>
      <p:ext uri="{BB962C8B-B14F-4D97-AF65-F5344CB8AC3E}">
        <p14:creationId xmlns:p14="http://schemas.microsoft.com/office/powerpoint/2010/main" val="259322240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Assessments not only measure wellbeing program effectiveness, but also may reveal areas for improvement or evolution. Participation is the most commonly captured metric, especially for leading employers compared to their peers. And surveys that solicit feedback on employee satisfaction provide a pulse check on receptivity and the perceived value of program options.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Clinically inclined analytics such as biometrics and health risk assessment data are also applied at a higher rate. Some of the least popular categories for gauging wellbeing program effectiveness include healthcare utilization, preventive care and chronic condition management. Notably, few best-of-the-best employers report that they don’t measure their wellbeing programs — at all — relative to their peers.</a:t>
            </a:r>
          </a:p>
        </p:txBody>
      </p:sp>
      <p:sp>
        <p:nvSpPr>
          <p:cNvPr id="4" name="Slide Number Placeholder 3"/>
          <p:cNvSpPr>
            <a:spLocks noGrp="1"/>
          </p:cNvSpPr>
          <p:nvPr>
            <p:ph type="sldNum" sz="quarter" idx="10"/>
          </p:nvPr>
        </p:nvSpPr>
        <p:spPr/>
        <p:txBody>
          <a:bodyPr/>
          <a:lstStyle/>
          <a:p>
            <a:fld id="{7D266651-02D9-C949-8344-2390968C25F3}" type="slidenum">
              <a:rPr lang="en-US" smtClean="0"/>
              <a:pPr/>
              <a:t>49</a:t>
            </a:fld>
            <a:endParaRPr lang="en-US"/>
          </a:p>
        </p:txBody>
      </p:sp>
    </p:spTree>
    <p:extLst>
      <p:ext uri="{BB962C8B-B14F-4D97-AF65-F5344CB8AC3E}">
        <p14:creationId xmlns:p14="http://schemas.microsoft.com/office/powerpoint/2010/main" val="265099061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best of the best more readily control spend by taking an active, hands-on approach to behind-the-scenes plan management. More than half choose a self-funding arrangement that comes with the risk of insuring employee health, compared to 44% of their peers. However, they benefit from cost savings — gaining the chance to reap the fuller rewards of health and wellbeing initiatives.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These employers are also leaders in the use of two approaches for closely managing pharmacy benefits. One is enlisting the services of a PBM with expertise in handling this expensive class of medications, and the other is carving out pharmacy benefits from the health plan. A carve-out requires more involvement in management tasks for employers, but the effort provides an opportunity to rein in costs without a direct impact on employees.</a:t>
            </a:r>
          </a:p>
        </p:txBody>
      </p:sp>
      <p:sp>
        <p:nvSpPr>
          <p:cNvPr id="4" name="Slide Number Placeholder 3"/>
          <p:cNvSpPr>
            <a:spLocks noGrp="1"/>
          </p:cNvSpPr>
          <p:nvPr>
            <p:ph type="sldNum" sz="quarter" idx="10"/>
          </p:nvPr>
        </p:nvSpPr>
        <p:spPr/>
        <p:txBody>
          <a:bodyPr/>
          <a:lstStyle/>
          <a:p>
            <a:fld id="{7D266651-02D9-C949-8344-2390968C25F3}" type="slidenum">
              <a:rPr lang="en-US" smtClean="0"/>
              <a:pPr/>
              <a:t>50</a:t>
            </a:fld>
            <a:endParaRPr lang="en-US"/>
          </a:p>
        </p:txBody>
      </p:sp>
    </p:spTree>
    <p:extLst>
      <p:ext uri="{BB962C8B-B14F-4D97-AF65-F5344CB8AC3E}">
        <p14:creationId xmlns:p14="http://schemas.microsoft.com/office/powerpoint/2010/main" val="250115339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Spend can be further minimized by making supporting changes to health plan management and employee benefits. Nearly two-thirds of best-of-the-best employers provide cost-transparency tools to encourage employee use of high-value care — by choosing from various healthcare providers, medical procedures and pharmaceutical drugs based on comparative costs. Their increased use of disease management programs and onsite health clinics is further proof of a keen interest in better ways to reduce expenses, and improve health outcomes.</a:t>
            </a:r>
          </a:p>
        </p:txBody>
      </p:sp>
      <p:sp>
        <p:nvSpPr>
          <p:cNvPr id="4" name="Slide Number Placeholder 3"/>
          <p:cNvSpPr>
            <a:spLocks noGrp="1"/>
          </p:cNvSpPr>
          <p:nvPr>
            <p:ph type="sldNum" sz="quarter" idx="10"/>
          </p:nvPr>
        </p:nvSpPr>
        <p:spPr/>
        <p:txBody>
          <a:bodyPr/>
          <a:lstStyle/>
          <a:p>
            <a:fld id="{7D266651-02D9-C949-8344-2390968C25F3}" type="slidenum">
              <a:rPr lang="en-US" smtClean="0"/>
              <a:pPr/>
              <a:t>51</a:t>
            </a:fld>
            <a:endParaRPr lang="en-US"/>
          </a:p>
        </p:txBody>
      </p:sp>
    </p:spTree>
    <p:extLst>
      <p:ext uri="{BB962C8B-B14F-4D97-AF65-F5344CB8AC3E}">
        <p14:creationId xmlns:p14="http://schemas.microsoft.com/office/powerpoint/2010/main" val="331388015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best of the best also strongly promote health improvement through financial incentives. They’re more than twice as likely to base employer medical plan contribution amounts on participation in wellbeing programs or completion of a health risk assessment.</a:t>
            </a:r>
          </a:p>
        </p:txBody>
      </p:sp>
      <p:sp>
        <p:nvSpPr>
          <p:cNvPr id="4" name="Slide Number Placeholder 3"/>
          <p:cNvSpPr>
            <a:spLocks noGrp="1"/>
          </p:cNvSpPr>
          <p:nvPr>
            <p:ph type="sldNum" sz="quarter" idx="10"/>
          </p:nvPr>
        </p:nvSpPr>
        <p:spPr/>
        <p:txBody>
          <a:bodyPr/>
          <a:lstStyle/>
          <a:p>
            <a:fld id="{7D266651-02D9-C949-8344-2390968C25F3}" type="slidenum">
              <a:rPr lang="en-US" smtClean="0"/>
              <a:pPr/>
              <a:t>52</a:t>
            </a:fld>
            <a:endParaRPr lang="en-US"/>
          </a:p>
        </p:txBody>
      </p:sp>
    </p:spTree>
    <p:extLst>
      <p:ext uri="{BB962C8B-B14F-4D97-AF65-F5344CB8AC3E}">
        <p14:creationId xmlns:p14="http://schemas.microsoft.com/office/powerpoint/2010/main" val="3852185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rgbClr val="FF0000"/>
                </a:solidFill>
                <a:latin typeface="+mn-lt"/>
                <a:ea typeface="+mn-ea"/>
                <a:cs typeface="+mn-cs"/>
              </a:rPr>
              <a:t>There are three different Reports in the BIC</a:t>
            </a:r>
          </a:p>
          <a:p>
            <a:endParaRPr lang="en-US" sz="1200" b="0" i="0" u="none" strike="noStrike" kern="1200" baseline="0" dirty="0" smtClean="0">
              <a:solidFill>
                <a:srgbClr val="FF0000"/>
              </a:solidFill>
              <a:latin typeface="+mn-lt"/>
              <a:ea typeface="+mn-ea"/>
              <a:cs typeface="+mn-cs"/>
            </a:endParaRPr>
          </a:p>
          <a:p>
            <a:r>
              <a:rPr lang="en-US" sz="1200" b="0" i="0" u="none" strike="noStrike" kern="1200" baseline="0" dirty="0" smtClean="0">
                <a:solidFill>
                  <a:srgbClr val="FF0000"/>
                </a:solidFill>
                <a:latin typeface="+mn-lt"/>
                <a:ea typeface="+mn-ea"/>
                <a:cs typeface="+mn-cs"/>
              </a:rPr>
              <a:t>The first Profile group is BIC employers in Healthcare cost control</a:t>
            </a:r>
          </a:p>
          <a:p>
            <a:r>
              <a:rPr lang="en-US" sz="1200" b="0" i="0" u="none" strike="noStrike" kern="1200" baseline="0" dirty="0" smtClean="0">
                <a:solidFill>
                  <a:srgbClr val="FF0000"/>
                </a:solidFill>
                <a:latin typeface="+mn-lt"/>
                <a:ea typeface="+mn-ea"/>
                <a:cs typeface="+mn-cs"/>
              </a:rPr>
              <a:t>The second Profile group is BIC employers in  HR management</a:t>
            </a:r>
          </a:p>
          <a:p>
            <a:endParaRPr lang="en-US" sz="1200" b="0" i="0" u="none" strike="noStrike" kern="1200" baseline="0" dirty="0" smtClean="0">
              <a:solidFill>
                <a:srgbClr val="FF0000"/>
              </a:solidFill>
              <a:latin typeface="+mn-lt"/>
              <a:ea typeface="+mn-ea"/>
              <a:cs typeface="+mn-cs"/>
            </a:endParaRPr>
          </a:p>
          <a:p>
            <a:r>
              <a:rPr lang="en-US" sz="1200" b="0" i="0" u="none" strike="noStrike" kern="1200" baseline="0" dirty="0" smtClean="0">
                <a:solidFill>
                  <a:srgbClr val="FF0000"/>
                </a:solidFill>
                <a:latin typeface="+mn-lt"/>
                <a:ea typeface="+mn-ea"/>
                <a:cs typeface="+mn-cs"/>
              </a:rPr>
              <a:t>And the third Profile group , are employers we have  identified the best-of-the-best  who have achieved BIC status for both healthcare cost control and human resource management</a:t>
            </a:r>
          </a:p>
          <a:p>
            <a:r>
              <a:rPr lang="en-US" sz="1200" kern="1200" dirty="0" smtClean="0">
                <a:solidFill>
                  <a:schemeClr val="tx1"/>
                </a:solidFill>
                <a:effectLst/>
                <a:ea typeface="+mn-ea"/>
                <a:cs typeface="+mn-cs"/>
              </a:rPr>
              <a:t>Our national strategy in benchmarking survey allows us to Mine the data in many different ways including by Geography, industry, and size.</a:t>
            </a:r>
          </a:p>
          <a:p>
            <a:r>
              <a:rPr lang="en-US" sz="1200" kern="1200" dirty="0" smtClean="0">
                <a:solidFill>
                  <a:schemeClr val="tx1"/>
                </a:solidFill>
                <a:effectLst/>
                <a:ea typeface="+mn-ea"/>
                <a:cs typeface="+mn-cs"/>
              </a:rPr>
              <a:t> </a:t>
            </a:r>
          </a:p>
          <a:p>
            <a:r>
              <a:rPr lang="en-US" sz="1200" kern="1200" dirty="0" smtClean="0">
                <a:solidFill>
                  <a:schemeClr val="tx1"/>
                </a:solidFill>
                <a:effectLst/>
                <a:ea typeface="+mn-ea"/>
                <a:cs typeface="+mn-cs"/>
              </a:rPr>
              <a:t>Because the Best in class represents the top quartile in health care cost in human resource </a:t>
            </a:r>
            <a:r>
              <a:rPr lang="en-US" sz="1200" kern="1200" dirty="0" err="1" smtClean="0">
                <a:solidFill>
                  <a:schemeClr val="tx1"/>
                </a:solidFill>
                <a:effectLst/>
                <a:ea typeface="+mn-ea"/>
                <a:cs typeface="+mn-cs"/>
              </a:rPr>
              <a:t>management,It</a:t>
            </a:r>
            <a:r>
              <a:rPr lang="en-US" sz="1200" kern="1200" dirty="0" smtClean="0">
                <a:solidFill>
                  <a:schemeClr val="tx1"/>
                </a:solidFill>
                <a:effectLst/>
                <a:ea typeface="+mn-ea"/>
                <a:cs typeface="+mn-cs"/>
              </a:rPr>
              <a:t> becomes much more difficult to Mine the data further to make The sampling statistically credible.</a:t>
            </a:r>
          </a:p>
          <a:p>
            <a:r>
              <a:rPr lang="en-US" sz="1200" kern="1200" dirty="0" smtClean="0">
                <a:solidFill>
                  <a:schemeClr val="tx1"/>
                </a:solidFill>
                <a:effectLst/>
                <a:ea typeface="+mn-ea"/>
                <a:cs typeface="+mn-cs"/>
              </a:rPr>
              <a:t> </a:t>
            </a:r>
          </a:p>
          <a:p>
            <a:r>
              <a:rPr lang="en-US" sz="1200" kern="1200" dirty="0" smtClean="0">
                <a:solidFill>
                  <a:schemeClr val="tx1"/>
                </a:solidFill>
                <a:effectLst/>
                <a:ea typeface="+mn-ea"/>
                <a:cs typeface="+mn-cs"/>
              </a:rPr>
              <a:t>These Three different bass in class groups come in two different Groups. The best in class information is available by best in class large employers over 1000 employees, and best in class midsize employers.</a:t>
            </a:r>
            <a:endParaRPr lang="en-US" sz="1200" b="0" i="0" u="none" strike="noStrike" kern="1200" baseline="0" dirty="0" smtClean="0">
              <a:solidFill>
                <a:schemeClr val="tx1"/>
              </a:solidFill>
              <a:latin typeface="Arial" panose="020B0604020202020204" pitchFamily="34" charset="0"/>
              <a:ea typeface="+mn-ea"/>
              <a:cs typeface="+mn-cs"/>
            </a:endParaRPr>
          </a:p>
          <a:p>
            <a:endParaRPr lang="en-US" sz="1200" b="0" i="0" u="none" strike="noStrike" kern="1200" baseline="0" dirty="0" smtClean="0">
              <a:solidFill>
                <a:srgbClr val="FF0000"/>
              </a:solidFill>
              <a:latin typeface="+mn-lt"/>
              <a:ea typeface="+mn-ea"/>
              <a:cs typeface="+mn-cs"/>
            </a:endParaRPr>
          </a:p>
        </p:txBody>
      </p:sp>
      <p:sp>
        <p:nvSpPr>
          <p:cNvPr id="4" name="Slide Number Placeholder 3"/>
          <p:cNvSpPr>
            <a:spLocks noGrp="1"/>
          </p:cNvSpPr>
          <p:nvPr>
            <p:ph type="sldNum" sz="quarter" idx="10"/>
          </p:nvPr>
        </p:nvSpPr>
        <p:spPr/>
        <p:txBody>
          <a:bodyPr/>
          <a:lstStyle/>
          <a:p>
            <a:fld id="{7D266651-02D9-C949-8344-2390968C25F3}" type="slidenum">
              <a:rPr lang="en-US" smtClean="0"/>
              <a:pPr/>
              <a:t>6</a:t>
            </a:fld>
            <a:endParaRPr lang="en-US"/>
          </a:p>
        </p:txBody>
      </p:sp>
    </p:spTree>
    <p:extLst>
      <p:ext uri="{BB962C8B-B14F-4D97-AF65-F5344CB8AC3E}">
        <p14:creationId xmlns:p14="http://schemas.microsoft.com/office/powerpoint/2010/main" val="393985815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focused attention on managing healthcare costs among the best of the best empowers them to maintain affordable health plans through lower cost share — and that makes for more satisfied employees. These employers are less receptive than their peers to cost increases in employee contributions to premiums, or higher cost shares for deductibles, copays and coinsurance. And, they’re more likely to report that the individual plan deductible is less than $750. This is noteworthy in an environment where high-deductible health plans are commonplace.</a:t>
            </a:r>
          </a:p>
        </p:txBody>
      </p:sp>
      <p:sp>
        <p:nvSpPr>
          <p:cNvPr id="4" name="Slide Number Placeholder 3"/>
          <p:cNvSpPr>
            <a:spLocks noGrp="1"/>
          </p:cNvSpPr>
          <p:nvPr>
            <p:ph type="sldNum" sz="quarter" idx="10"/>
          </p:nvPr>
        </p:nvSpPr>
        <p:spPr/>
        <p:txBody>
          <a:bodyPr/>
          <a:lstStyle/>
          <a:p>
            <a:fld id="{7D266651-02D9-C949-8344-2390968C25F3}" type="slidenum">
              <a:rPr lang="en-US" smtClean="0"/>
              <a:pPr/>
              <a:t>53</a:t>
            </a:fld>
            <a:endParaRPr lang="en-US"/>
          </a:p>
        </p:txBody>
      </p:sp>
    </p:spTree>
    <p:extLst>
      <p:ext uri="{BB962C8B-B14F-4D97-AF65-F5344CB8AC3E}">
        <p14:creationId xmlns:p14="http://schemas.microsoft.com/office/powerpoint/2010/main" val="32314752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7D266651-02D9-C949-8344-2390968C25F3}" type="slidenum">
              <a:rPr lang="en-US" smtClean="0">
                <a:solidFill>
                  <a:prstClr val="black"/>
                </a:solidFill>
              </a:rPr>
              <a:pPr/>
              <a:t>55</a:t>
            </a:fld>
            <a:endParaRPr lang="en-US">
              <a:solidFill>
                <a:prstClr val="black"/>
              </a:solidFill>
            </a:endParaRPr>
          </a:p>
        </p:txBody>
      </p:sp>
    </p:spTree>
    <p:extLst>
      <p:ext uri="{BB962C8B-B14F-4D97-AF65-F5344CB8AC3E}">
        <p14:creationId xmlns:p14="http://schemas.microsoft.com/office/powerpoint/2010/main" val="11396879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We followed a 6 step process to identify and characterize best-in-class employers.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step 1, we analyzed data from the 2018 Benefits Strategy &amp; Benchmarking Survey</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step 2, we identified profile groups and established our evaluation criteria</a:t>
            </a:r>
          </a:p>
          <a:p>
            <a:r>
              <a:rPr lang="en-US" sz="1200" b="0" i="0" u="none" strike="noStrike" kern="1200" baseline="0" dirty="0" smtClean="0">
                <a:solidFill>
                  <a:schemeClr val="tx1"/>
                </a:solidFill>
                <a:latin typeface="+mn-lt"/>
                <a:ea typeface="+mn-ea"/>
                <a:cs typeface="+mn-cs"/>
              </a:rPr>
              <a:t>• Profile group 1: Healthcare cost control</a:t>
            </a:r>
          </a:p>
          <a:p>
            <a:r>
              <a:rPr lang="en-US" sz="1200" b="0" i="0" u="none" strike="noStrike" kern="1200" baseline="0" dirty="0" smtClean="0">
                <a:solidFill>
                  <a:schemeClr val="tx1"/>
                </a:solidFill>
                <a:latin typeface="+mn-lt"/>
                <a:ea typeface="+mn-ea"/>
                <a:cs typeface="+mn-cs"/>
              </a:rPr>
              <a:t>• Profile group 2: HR management</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step 3, we selected questions from the survey that were relevant to the two profile groups and scored all responses to those questions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step 4, we divided the total scores for each profile group into quarters — or quartiles — according to their values, and assigned each employer to a quartile. The top quartile for each group includes the highest-scoring or “best-in-class” employers.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step 5, we identified the best-of-the-best employers among the best-in-class pool. These exceptional performers scored in the top quartile of both profile groups.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And finally, we determined the attributes that separate the best-in-class and best-of-the-best employers from all other survey participants</a:t>
            </a:r>
          </a:p>
        </p:txBody>
      </p:sp>
      <p:sp>
        <p:nvSpPr>
          <p:cNvPr id="4" name="Slide Number Placeholder 3"/>
          <p:cNvSpPr>
            <a:spLocks noGrp="1"/>
          </p:cNvSpPr>
          <p:nvPr>
            <p:ph type="sldNum" sz="quarter" idx="10"/>
          </p:nvPr>
        </p:nvSpPr>
        <p:spPr/>
        <p:txBody>
          <a:bodyPr/>
          <a:lstStyle/>
          <a:p>
            <a:fld id="{7D266651-02D9-C949-8344-2390968C25F3}" type="slidenum">
              <a:rPr lang="en-US" smtClean="0"/>
              <a:pPr/>
              <a:t>7</a:t>
            </a:fld>
            <a:endParaRPr lang="en-US"/>
          </a:p>
        </p:txBody>
      </p:sp>
    </p:spTree>
    <p:extLst>
      <p:ext uri="{BB962C8B-B14F-4D97-AF65-F5344CB8AC3E}">
        <p14:creationId xmlns:p14="http://schemas.microsoft.com/office/powerpoint/2010/main" val="14561405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 </a:t>
            </a:r>
          </a:p>
          <a:p>
            <a:r>
              <a:rPr lang="en-US" b="0" dirty="0" smtClean="0"/>
              <a:t>Out of 1,307 midsize </a:t>
            </a:r>
            <a:r>
              <a:rPr lang="en-US" b="0" baseline="0" dirty="0" smtClean="0"/>
              <a:t>employers that responded to the entire set of profile group questions, only…</a:t>
            </a:r>
            <a:endParaRPr lang="en-US" b="0" dirty="0" smtClean="0"/>
          </a:p>
          <a:p>
            <a:pPr marL="285750" indent="-285750">
              <a:spcBef>
                <a:spcPts val="600"/>
              </a:spcBef>
              <a:buFont typeface="Arial" panose="020B0604020202020204" pitchFamily="34" charset="0"/>
              <a:buChar char="•"/>
            </a:pPr>
            <a:r>
              <a:rPr lang="en-US" sz="1800" b="1" dirty="0" smtClean="0"/>
              <a:t>387 </a:t>
            </a:r>
            <a:r>
              <a:rPr lang="en-US" dirty="0" smtClean="0"/>
              <a:t>qualified as best in class for healthcare cost control</a:t>
            </a:r>
          </a:p>
          <a:p>
            <a:pPr marL="285750" indent="-285750">
              <a:spcBef>
                <a:spcPts val="600"/>
              </a:spcBef>
              <a:buFont typeface="Arial" panose="020B0604020202020204" pitchFamily="34" charset="0"/>
              <a:buChar char="•"/>
            </a:pPr>
            <a:r>
              <a:rPr lang="en-US" sz="1800" b="1" dirty="0" smtClean="0"/>
              <a:t>313</a:t>
            </a:r>
            <a:r>
              <a:rPr lang="en-US" dirty="0" smtClean="0"/>
              <a:t> qualified as best in class for human resource management</a:t>
            </a:r>
          </a:p>
          <a:p>
            <a:pPr marL="285750" indent="-285750">
              <a:spcBef>
                <a:spcPts val="600"/>
              </a:spcBef>
              <a:buFont typeface="Arial" panose="020B0604020202020204" pitchFamily="34" charset="0"/>
              <a:buChar char="•"/>
            </a:pPr>
            <a:r>
              <a:rPr lang="en-US" sz="1800" b="1" dirty="0" smtClean="0"/>
              <a:t>112</a:t>
            </a:r>
            <a:r>
              <a:rPr lang="en-US" dirty="0" smtClean="0"/>
              <a:t> qualified as best of the best</a:t>
            </a:r>
          </a:p>
          <a:p>
            <a:endParaRPr lang="en-US" sz="1200" b="1"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D266651-02D9-C949-8344-2390968C25F3}" type="slidenum">
              <a:rPr lang="en-US" smtClean="0"/>
              <a:pPr/>
              <a:t>8</a:t>
            </a:fld>
            <a:endParaRPr lang="en-US"/>
          </a:p>
        </p:txBody>
      </p:sp>
    </p:spTree>
    <p:extLst>
      <p:ext uri="{BB962C8B-B14F-4D97-AF65-F5344CB8AC3E}">
        <p14:creationId xmlns:p14="http://schemas.microsoft.com/office/powerpoint/2010/main" val="20589062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One thing we want to note is that</a:t>
            </a:r>
            <a:r>
              <a:rPr lang="en-US" sz="1200" kern="1200" baseline="0" dirty="0" smtClean="0">
                <a:solidFill>
                  <a:schemeClr val="tx1"/>
                </a:solidFill>
                <a:effectLst/>
                <a:latin typeface="+mn-lt"/>
                <a:ea typeface="+mn-ea"/>
                <a:cs typeface="+mn-cs"/>
              </a:rPr>
              <a:t> this</a:t>
            </a:r>
            <a:r>
              <a:rPr lang="en-US" sz="1200" kern="1200" dirty="0" smtClean="0">
                <a:solidFill>
                  <a:schemeClr val="tx1"/>
                </a:solidFill>
                <a:effectLst/>
                <a:latin typeface="+mn-lt"/>
                <a:ea typeface="+mn-ea"/>
                <a:cs typeface="+mn-cs"/>
              </a:rPr>
              <a:t> research is not prescriptive. There is no secret recipe for success. Instead, commonalities are described in approaches to strategies, programs and tactics that may be worth consideration.</a:t>
            </a:r>
            <a:r>
              <a:rPr lang="en-US" sz="1200" kern="1200" baseline="0" dirty="0" smtClean="0">
                <a:solidFill>
                  <a:schemeClr val="tx1"/>
                </a:solidFill>
                <a:effectLst/>
                <a:latin typeface="+mn-lt"/>
                <a:ea typeface="+mn-ea"/>
                <a:cs typeface="+mn-cs"/>
              </a:rPr>
              <a:t> F</a:t>
            </a:r>
            <a:r>
              <a:rPr lang="en-US" sz="1200" kern="1200" dirty="0" smtClean="0">
                <a:solidFill>
                  <a:schemeClr val="tx1"/>
                </a:solidFill>
                <a:effectLst/>
                <a:latin typeface="+mn-lt"/>
                <a:ea typeface="+mn-ea"/>
                <a:cs typeface="+mn-cs"/>
              </a:rPr>
              <a:t>or example, some organizations may be effectively controlling costs but ignoring important employee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needs. Others may be so focused on human resource management that they miss the chance to introduce effective cost control measures.  </a:t>
            </a:r>
          </a:p>
          <a:p>
            <a:endParaRPr lang="en-US" sz="1200"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First</a:t>
            </a:r>
            <a:r>
              <a:rPr lang="en-US" sz="1200" b="0" kern="1200" baseline="0" dirty="0" smtClean="0">
                <a:solidFill>
                  <a:schemeClr val="tx1"/>
                </a:solidFill>
                <a:effectLst/>
                <a:latin typeface="+mn-lt"/>
                <a:ea typeface="+mn-ea"/>
                <a:cs typeface="+mn-cs"/>
              </a:rPr>
              <a:t> and foremost, this research should be thought of as a chance to reflect on your organization’s approach and priorities. After assessment, you should look for key areas within best in class or best of the best approaches that align with your goals. </a:t>
            </a:r>
            <a:endParaRPr lang="en-US" dirty="0" smtClean="0"/>
          </a:p>
        </p:txBody>
      </p:sp>
      <p:sp>
        <p:nvSpPr>
          <p:cNvPr id="4" name="Slide Number Placeholder 3"/>
          <p:cNvSpPr>
            <a:spLocks noGrp="1"/>
          </p:cNvSpPr>
          <p:nvPr>
            <p:ph type="sldNum" sz="quarter" idx="10"/>
          </p:nvPr>
        </p:nvSpPr>
        <p:spPr/>
        <p:txBody>
          <a:bodyPr/>
          <a:lstStyle/>
          <a:p>
            <a:fld id="{7D266651-02D9-C949-8344-2390968C25F3}" type="slidenum">
              <a:rPr lang="en-US" smtClean="0"/>
              <a:pPr/>
              <a:t>9</a:t>
            </a:fld>
            <a:endParaRPr lang="en-US"/>
          </a:p>
        </p:txBody>
      </p:sp>
    </p:spTree>
    <p:extLst>
      <p:ext uri="{BB962C8B-B14F-4D97-AF65-F5344CB8AC3E}">
        <p14:creationId xmlns:p14="http://schemas.microsoft.com/office/powerpoint/2010/main" val="21494981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Three criteria determined the midsize employer group that’s best in class at controlling healthcare costs. Employers were assigned points and placed in quartiles based on their relative performance in each measure. While quantitative data on health plan premium increases — or decreases — counted the most in scoring, qualitative data was also a factor.</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Employers most likely to rank as best in class reported:</a:t>
            </a:r>
          </a:p>
          <a:p>
            <a:r>
              <a:rPr lang="en-US" sz="1200" b="0" i="0" u="none" strike="noStrike" kern="1200" baseline="0" dirty="0" smtClean="0">
                <a:solidFill>
                  <a:schemeClr val="tx1"/>
                </a:solidFill>
                <a:latin typeface="+mn-lt"/>
                <a:ea typeface="+mn-ea"/>
                <a:cs typeface="+mn-cs"/>
              </a:rPr>
              <a:t>• Consistently low premium increases of 4.9% or less — across a three-year renewal period</a:t>
            </a:r>
          </a:p>
          <a:p>
            <a:r>
              <a:rPr lang="en-US" sz="1200" b="0" i="0" u="none" strike="noStrike" kern="1200" baseline="0" dirty="0" smtClean="0">
                <a:solidFill>
                  <a:schemeClr val="tx1"/>
                </a:solidFill>
                <a:latin typeface="+mn-lt"/>
                <a:ea typeface="+mn-ea"/>
                <a:cs typeface="+mn-cs"/>
              </a:rPr>
              <a:t>• Higher prioritization of health benefits cost management</a:t>
            </a:r>
          </a:p>
          <a:p>
            <a:r>
              <a:rPr lang="en-US" sz="1200" b="0" i="0" u="none" strike="noStrike" kern="1200" baseline="0" dirty="0" smtClean="0">
                <a:solidFill>
                  <a:schemeClr val="tx1"/>
                </a:solidFill>
                <a:latin typeface="+mn-lt"/>
                <a:ea typeface="+mn-ea"/>
                <a:cs typeface="+mn-cs"/>
              </a:rPr>
              <a:t>• Greater confidence in the effectiveness of their strategy for managing health benefit costs</a:t>
            </a:r>
          </a:p>
        </p:txBody>
      </p:sp>
      <p:sp>
        <p:nvSpPr>
          <p:cNvPr id="4" name="Slide Number Placeholder 3"/>
          <p:cNvSpPr>
            <a:spLocks noGrp="1"/>
          </p:cNvSpPr>
          <p:nvPr>
            <p:ph type="sldNum" sz="quarter" idx="10"/>
          </p:nvPr>
        </p:nvSpPr>
        <p:spPr/>
        <p:txBody>
          <a:bodyPr/>
          <a:lstStyle/>
          <a:p>
            <a:fld id="{7D266651-02D9-C949-8344-2390968C25F3}" type="slidenum">
              <a:rPr lang="en-US" smtClean="0"/>
              <a:pPr/>
              <a:t>11</a:t>
            </a:fld>
            <a:endParaRPr lang="en-US"/>
          </a:p>
        </p:txBody>
      </p:sp>
    </p:spTree>
    <p:extLst>
      <p:ext uri="{BB962C8B-B14F-4D97-AF65-F5344CB8AC3E}">
        <p14:creationId xmlns:p14="http://schemas.microsoft.com/office/powerpoint/2010/main" val="22737955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5.xml"/><Relationship Id="rId4" Type="http://schemas.openxmlformats.org/officeDocument/2006/relationships/image" Target="../media/image5.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w Photo">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l="399" r="138"/>
          <a:stretch/>
        </p:blipFill>
        <p:spPr>
          <a:xfrm>
            <a:off x="-23825" y="-1"/>
            <a:ext cx="12215825" cy="6138864"/>
          </a:xfrm>
          <a:prstGeom prst="rect">
            <a:avLst/>
          </a:prstGeom>
        </p:spPr>
      </p:pic>
      <p:pic>
        <p:nvPicPr>
          <p:cNvPr id="7" name="Picture 22"/>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16934" y="4121150"/>
            <a:ext cx="12225867" cy="273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a:spLocks noGrp="1"/>
          </p:cNvSpPr>
          <p:nvPr>
            <p:ph type="ctrTitle" hasCustomPrompt="1"/>
          </p:nvPr>
        </p:nvSpPr>
        <p:spPr>
          <a:xfrm>
            <a:off x="304800" y="5029201"/>
            <a:ext cx="6908800" cy="990599"/>
          </a:xfrm>
          <a:prstGeom prst="rect">
            <a:avLst/>
          </a:prstGeom>
        </p:spPr>
        <p:txBody>
          <a:bodyPr anchor="b" anchorCtr="0"/>
          <a:lstStyle>
            <a:lvl1pPr algn="l">
              <a:defRPr sz="3000" baseline="0">
                <a:solidFill>
                  <a:schemeClr val="bg1"/>
                </a:solidFill>
              </a:defRPr>
            </a:lvl1pPr>
          </a:lstStyle>
          <a:p>
            <a:r>
              <a:rPr lang="en-US" dirty="0" smtClean="0"/>
              <a:t>Title Slide – With Photo</a:t>
            </a:r>
            <a:endParaRPr lang="en-US" dirty="0"/>
          </a:p>
        </p:txBody>
      </p:sp>
      <p:sp>
        <p:nvSpPr>
          <p:cNvPr id="10" name="Text Placeholder 5"/>
          <p:cNvSpPr>
            <a:spLocks noGrp="1"/>
          </p:cNvSpPr>
          <p:nvPr>
            <p:ph type="body" sz="quarter" idx="10" hasCustomPrompt="1"/>
          </p:nvPr>
        </p:nvSpPr>
        <p:spPr>
          <a:xfrm>
            <a:off x="304800" y="6080760"/>
            <a:ext cx="6908800" cy="381000"/>
          </a:xfrm>
          <a:prstGeom prst="rect">
            <a:avLst/>
          </a:prstGeom>
        </p:spPr>
        <p:txBody>
          <a:bodyPr>
            <a:noAutofit/>
          </a:bodyPr>
          <a:lstStyle>
            <a:lvl1pPr marL="0" indent="0">
              <a:buNone/>
              <a:defRPr sz="20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Presenter Name | Date</a:t>
            </a:r>
          </a:p>
        </p:txBody>
      </p:sp>
      <p:sp>
        <p:nvSpPr>
          <p:cNvPr id="11" name="Text Placeholder 6"/>
          <p:cNvSpPr txBox="1">
            <a:spLocks/>
          </p:cNvSpPr>
          <p:nvPr userDrawn="1"/>
        </p:nvSpPr>
        <p:spPr>
          <a:xfrm>
            <a:off x="304801" y="6553200"/>
            <a:ext cx="5012511" cy="3048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l" defTabSz="457200" rtl="0" eaLnBrk="1" fontAlgn="auto" latinLnBrk="0" hangingPunct="1">
              <a:lnSpc>
                <a:spcPct val="100000"/>
              </a:lnSpc>
              <a:spcBef>
                <a:spcPct val="20000"/>
              </a:spcBef>
              <a:spcAft>
                <a:spcPts val="0"/>
              </a:spcAft>
              <a:buClrTx/>
              <a:buSzTx/>
              <a:buFont typeface="Arial"/>
              <a:buNone/>
              <a:tabLst/>
              <a:defRPr/>
            </a:pPr>
            <a:r>
              <a:rPr lang="en-US" sz="600" kern="1200" dirty="0" smtClean="0">
                <a:solidFill>
                  <a:schemeClr val="accent2">
                    <a:lumMod val="40000"/>
                    <a:lumOff val="60000"/>
                  </a:schemeClr>
                </a:solidFill>
                <a:latin typeface="Arial" panose="020B0604020202020204" pitchFamily="34" charset="0"/>
                <a:ea typeface="+mn-ea"/>
                <a:cs typeface="+mn-cs"/>
              </a:rPr>
              <a:t>©2018 ARTHUR J. GALLAGHER &amp; CO.  |  AJG.COM</a:t>
            </a:r>
            <a:endParaRPr lang="en-US" sz="600" kern="1200" dirty="0">
              <a:solidFill>
                <a:schemeClr val="accent2">
                  <a:lumMod val="40000"/>
                  <a:lumOff val="60000"/>
                </a:schemeClr>
              </a:solidFill>
              <a:latin typeface="Arial" panose="020B0604020202020204" pitchFamily="34" charset="0"/>
              <a:ea typeface="+mn-ea"/>
              <a:cs typeface="+mn-cs"/>
            </a:endParaRPr>
          </a:p>
        </p:txBody>
      </p:sp>
      <p:pic>
        <p:nvPicPr>
          <p:cNvPr id="13" name="Picture 12"/>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467289" y="5334000"/>
            <a:ext cx="3406863" cy="1219200"/>
          </a:xfrm>
          <a:prstGeom prst="rect">
            <a:avLst/>
          </a:prstGeom>
        </p:spPr>
      </p:pic>
    </p:spTree>
    <p:extLst>
      <p:ext uri="{BB962C8B-B14F-4D97-AF65-F5344CB8AC3E}">
        <p14:creationId xmlns:p14="http://schemas.microsoft.com/office/powerpoint/2010/main" val="1709073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utlin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04800" y="1463040"/>
            <a:ext cx="10363200" cy="4480560"/>
          </a:xfrm>
          <a:prstGeom prst="rect">
            <a:avLst/>
          </a:prstGeom>
        </p:spPr>
        <p:txBody>
          <a:bodyPr/>
          <a:lstStyle>
            <a:lvl1pPr marL="461963" marR="0" indent="-461963" algn="l" defTabSz="457200" rtl="0" eaLnBrk="1" fontAlgn="auto" latinLnBrk="0" hangingPunct="1">
              <a:lnSpc>
                <a:spcPct val="100000"/>
              </a:lnSpc>
              <a:spcBef>
                <a:spcPts val="0"/>
              </a:spcBef>
              <a:spcAft>
                <a:spcPts val="900"/>
              </a:spcAft>
              <a:buClr>
                <a:srgbClr val="6FACDE"/>
              </a:buClr>
              <a:buSzTx/>
              <a:buFont typeface="+mj-lt"/>
              <a:buAutoNum type="romanUcPeriod"/>
              <a:tabLst/>
              <a:defRPr lang="en-US" sz="2000" kern="1200" noProof="0" dirty="0" smtClean="0">
                <a:solidFill>
                  <a:schemeClr val="tx2"/>
                </a:solidFill>
                <a:latin typeface="Arial" panose="020B0604020202020204" pitchFamily="34" charset="0"/>
                <a:ea typeface="+mn-ea"/>
                <a:cs typeface="Times New Roman"/>
              </a:defRPr>
            </a:lvl1pPr>
            <a:lvl2pPr marL="798513" marR="0" indent="-336550" algn="l" defTabSz="457200" rtl="0" eaLnBrk="1" fontAlgn="auto" latinLnBrk="0" hangingPunct="1">
              <a:lnSpc>
                <a:spcPct val="100000"/>
              </a:lnSpc>
              <a:spcBef>
                <a:spcPts val="0"/>
              </a:spcBef>
              <a:spcAft>
                <a:spcPts val="900"/>
              </a:spcAft>
              <a:buClr>
                <a:srgbClr val="6FACDE"/>
              </a:buClr>
              <a:buSzTx/>
              <a:buFont typeface="+mj-lt"/>
              <a:buAutoNum type="alphaUcPeriod"/>
              <a:tabLst/>
              <a:defRPr lang="en-US" sz="1800" kern="1200" noProof="0" dirty="0" smtClean="0">
                <a:solidFill>
                  <a:schemeClr val="tx2"/>
                </a:solidFill>
                <a:latin typeface="Arial" panose="020B0604020202020204" pitchFamily="34" charset="0"/>
                <a:ea typeface="+mn-ea"/>
                <a:cs typeface="Times New Roman"/>
              </a:defRPr>
            </a:lvl2pPr>
            <a:lvl3pPr marL="1144588" marR="0" indent="-346075" algn="l" defTabSz="457200" rtl="0" eaLnBrk="1" fontAlgn="auto" latinLnBrk="0" hangingPunct="1">
              <a:lnSpc>
                <a:spcPct val="100000"/>
              </a:lnSpc>
              <a:spcBef>
                <a:spcPts val="0"/>
              </a:spcBef>
              <a:spcAft>
                <a:spcPts val="900"/>
              </a:spcAft>
              <a:buClr>
                <a:srgbClr val="6FACDE"/>
              </a:buClr>
              <a:buSzTx/>
              <a:buFont typeface="+mj-lt"/>
              <a:buAutoNum type="arabicPeriod"/>
              <a:tabLst/>
              <a:defRPr lang="en-US" sz="1600" kern="1200" noProof="0" dirty="0" smtClean="0">
                <a:solidFill>
                  <a:schemeClr val="tx2"/>
                </a:solidFill>
                <a:latin typeface="Arial" panose="020B0604020202020204" pitchFamily="34" charset="0"/>
                <a:ea typeface="+mn-ea"/>
                <a:cs typeface="Times New Roman"/>
              </a:defRPr>
            </a:lvl3pPr>
            <a:lvl4pPr marL="1482725" marR="0" indent="-341313" algn="l" defTabSz="457200" rtl="0" eaLnBrk="1" fontAlgn="auto" latinLnBrk="0" hangingPunct="1">
              <a:lnSpc>
                <a:spcPct val="100000"/>
              </a:lnSpc>
              <a:spcBef>
                <a:spcPts val="0"/>
              </a:spcBef>
              <a:spcAft>
                <a:spcPts val="900"/>
              </a:spcAft>
              <a:buClr>
                <a:srgbClr val="6FACDE"/>
              </a:buClr>
              <a:buSzTx/>
              <a:buFont typeface="+mj-lt"/>
              <a:buAutoNum type="alphaLcParenR"/>
              <a:tabLst/>
              <a:defRPr lang="en-US" sz="1600" kern="1200" noProof="0" dirty="0" smtClean="0">
                <a:solidFill>
                  <a:schemeClr val="tx2"/>
                </a:solidFill>
                <a:latin typeface="Arial" panose="020B0604020202020204" pitchFamily="34" charset="0"/>
                <a:ea typeface="+mn-ea"/>
                <a:cs typeface="Times New Roman"/>
              </a:defRPr>
            </a:lvl4pPr>
            <a:lvl5pPr marL="1828800" marR="0" indent="-344488" algn="l" defTabSz="457200" rtl="0" eaLnBrk="1" fontAlgn="auto" latinLnBrk="0" hangingPunct="1">
              <a:lnSpc>
                <a:spcPct val="100000"/>
              </a:lnSpc>
              <a:spcBef>
                <a:spcPts val="0"/>
              </a:spcBef>
              <a:spcAft>
                <a:spcPts val="900"/>
              </a:spcAft>
              <a:buClr>
                <a:srgbClr val="6FACDE"/>
              </a:buClr>
              <a:buSzTx/>
              <a:buFont typeface="+mj-lt"/>
              <a:buAutoNum type="romanLcPeriod"/>
              <a:tabLst/>
              <a:defRPr lang="en-US" sz="1600" kern="1200" noProof="0" dirty="0">
                <a:solidFill>
                  <a:schemeClr val="tx2"/>
                </a:solidFill>
                <a:latin typeface="Arial" panose="020B0604020202020204" pitchFamily="34" charset="0"/>
                <a:ea typeface="+mn-ea"/>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Placeholder 1"/>
          <p:cNvSpPr>
            <a:spLocks noGrp="1"/>
          </p:cNvSpPr>
          <p:nvPr>
            <p:ph type="title"/>
          </p:nvPr>
        </p:nvSpPr>
        <p:spPr>
          <a:xfrm>
            <a:off x="304800" y="182880"/>
            <a:ext cx="7924800" cy="822960"/>
          </a:xfrm>
          <a:prstGeom prst="rect">
            <a:avLst/>
          </a:prstGeom>
        </p:spPr>
        <p:txBody>
          <a:bodyPr vert="horz" lIns="91440" tIns="45720" rIns="91440" bIns="45720" rtlCol="0" anchor="b" anchorCtr="0">
            <a:normAutofit/>
          </a:bodyPr>
          <a:lstStyle>
            <a:lvl1pPr defTabSz="119063">
              <a:tabLst/>
              <a:defRPr>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308271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Outline w Subtitle">
    <p:spTree>
      <p:nvGrpSpPr>
        <p:cNvPr id="1" name=""/>
        <p:cNvGrpSpPr/>
        <p:nvPr/>
      </p:nvGrpSpPr>
      <p:grpSpPr>
        <a:xfrm>
          <a:off x="0" y="0"/>
          <a:ext cx="0" cy="0"/>
          <a:chOff x="0" y="0"/>
          <a:chExt cx="0" cy="0"/>
        </a:xfrm>
      </p:grpSpPr>
      <p:sp>
        <p:nvSpPr>
          <p:cNvPr id="2" name="Title 1"/>
          <p:cNvSpPr>
            <a:spLocks noGrp="1"/>
          </p:cNvSpPr>
          <p:nvPr>
            <p:ph type="title"/>
          </p:nvPr>
        </p:nvSpPr>
        <p:spPr>
          <a:xfrm>
            <a:off x="304800" y="182880"/>
            <a:ext cx="7924800" cy="822960"/>
          </a:xfrm>
        </p:spPr>
        <p:txBody>
          <a:bodyPr/>
          <a:lstStyle>
            <a:lvl1pPr>
              <a:defRPr>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304800" y="1737360"/>
            <a:ext cx="5364480" cy="4023360"/>
          </a:xfrm>
        </p:spPr>
        <p:txBody>
          <a:bodyPr/>
          <a:lstStyle>
            <a:lvl1pPr marL="461963" marR="0" indent="-461963" algn="l" defTabSz="457200" rtl="0" eaLnBrk="1" fontAlgn="auto" latinLnBrk="0" hangingPunct="1">
              <a:lnSpc>
                <a:spcPct val="100000"/>
              </a:lnSpc>
              <a:spcBef>
                <a:spcPts val="0"/>
              </a:spcBef>
              <a:spcAft>
                <a:spcPts val="900"/>
              </a:spcAft>
              <a:buClr>
                <a:srgbClr val="6FACDE"/>
              </a:buClr>
              <a:buSzTx/>
              <a:buFont typeface="+mj-lt"/>
              <a:buAutoNum type="romanUcPeriod"/>
              <a:tabLst/>
              <a:defRPr kumimoji="0" lang="en-US" sz="2000" b="0" i="0" u="none" strike="noStrike" kern="1200" cap="none" spc="0" normalizeH="0" baseline="0" noProof="0" dirty="0" smtClean="0">
                <a:ln>
                  <a:noFill/>
                </a:ln>
                <a:solidFill>
                  <a:srgbClr val="535353"/>
                </a:solidFill>
                <a:effectLst/>
                <a:uLnTx/>
                <a:uFillTx/>
                <a:latin typeface="Arial" panose="020B0604020202020204" pitchFamily="34" charset="0"/>
                <a:ea typeface="+mn-ea"/>
                <a:cs typeface="Times New Roman"/>
              </a:defRPr>
            </a:lvl1pPr>
            <a:lvl2pPr marL="798513" marR="0" indent="-341313" algn="l" defTabSz="457200" rtl="0" eaLnBrk="1" fontAlgn="auto" latinLnBrk="0" hangingPunct="1">
              <a:lnSpc>
                <a:spcPct val="100000"/>
              </a:lnSpc>
              <a:spcBef>
                <a:spcPts val="0"/>
              </a:spcBef>
              <a:spcAft>
                <a:spcPts val="900"/>
              </a:spcAft>
              <a:buClr>
                <a:srgbClr val="6FACDE"/>
              </a:buClr>
              <a:buSzTx/>
              <a:buFont typeface="+mj-lt"/>
              <a:buAutoNum type="alphaUcPeriod"/>
              <a:tabLst/>
              <a:defRPr kumimoji="0" lang="en-US" sz="1800" b="0" i="0" u="none" strike="noStrike" kern="1200" cap="none" spc="0" normalizeH="0" baseline="0" noProof="0" dirty="0" smtClean="0">
                <a:ln>
                  <a:noFill/>
                </a:ln>
                <a:solidFill>
                  <a:srgbClr val="535353"/>
                </a:solidFill>
                <a:effectLst/>
                <a:uLnTx/>
                <a:uFillTx/>
                <a:latin typeface="Arial" panose="020B0604020202020204" pitchFamily="34" charset="0"/>
                <a:ea typeface="+mn-ea"/>
                <a:cs typeface="Times New Roman"/>
              </a:defRPr>
            </a:lvl2pPr>
            <a:lvl3pPr marL="1144588" marR="0" indent="-346075" algn="l" defTabSz="457200" rtl="0" eaLnBrk="1" fontAlgn="auto" latinLnBrk="0" hangingPunct="1">
              <a:lnSpc>
                <a:spcPct val="100000"/>
              </a:lnSpc>
              <a:spcBef>
                <a:spcPts val="0"/>
              </a:spcBef>
              <a:spcAft>
                <a:spcPts val="900"/>
              </a:spcAft>
              <a:buClr>
                <a:srgbClr val="6FACDE"/>
              </a:buClr>
              <a:buSzTx/>
              <a:buFont typeface="+mj-lt"/>
              <a:buAutoNum type="arabicPeriod"/>
              <a:tabLst/>
              <a:defRPr kumimoji="0" lang="en-US" sz="1600" b="0" i="0" u="none" strike="noStrike" kern="1200" cap="none" spc="0" normalizeH="0" baseline="0" noProof="0" dirty="0" smtClean="0">
                <a:ln>
                  <a:noFill/>
                </a:ln>
                <a:solidFill>
                  <a:srgbClr val="535353"/>
                </a:solidFill>
                <a:effectLst/>
                <a:uLnTx/>
                <a:uFillTx/>
                <a:latin typeface="Arial" panose="020B0604020202020204" pitchFamily="34" charset="0"/>
                <a:ea typeface="+mn-ea"/>
                <a:cs typeface="Times New Roman"/>
              </a:defRPr>
            </a:lvl3pPr>
            <a:lvl4pPr marL="1482725" marR="0" indent="-341313" algn="l" defTabSz="457200" rtl="0" eaLnBrk="1" fontAlgn="auto" latinLnBrk="0" hangingPunct="1">
              <a:lnSpc>
                <a:spcPct val="100000"/>
              </a:lnSpc>
              <a:spcBef>
                <a:spcPts val="0"/>
              </a:spcBef>
              <a:spcAft>
                <a:spcPts val="900"/>
              </a:spcAft>
              <a:buClr>
                <a:srgbClr val="6FACDE"/>
              </a:buClr>
              <a:buSzTx/>
              <a:buFont typeface="+mj-lt"/>
              <a:buAutoNum type="alphaLcParenR"/>
              <a:tabLst/>
              <a:defRPr kumimoji="0" lang="en-US" sz="1600" b="0" i="0" u="none" strike="noStrike" kern="1200" cap="none" spc="0" normalizeH="0" baseline="0" noProof="0" dirty="0" smtClean="0">
                <a:ln>
                  <a:noFill/>
                </a:ln>
                <a:solidFill>
                  <a:srgbClr val="535353"/>
                </a:solidFill>
                <a:effectLst/>
                <a:uLnTx/>
                <a:uFillTx/>
                <a:latin typeface="Arial" panose="020B0604020202020204" pitchFamily="34" charset="0"/>
                <a:ea typeface="+mn-ea"/>
                <a:cs typeface="Times New Roman"/>
              </a:defRPr>
            </a:lvl4pPr>
            <a:lvl5pPr marL="1828800" marR="0" indent="-346075" algn="l" defTabSz="457200" rtl="0" eaLnBrk="1" fontAlgn="auto" latinLnBrk="0" hangingPunct="1">
              <a:lnSpc>
                <a:spcPct val="100000"/>
              </a:lnSpc>
              <a:spcBef>
                <a:spcPts val="0"/>
              </a:spcBef>
              <a:spcAft>
                <a:spcPts val="900"/>
              </a:spcAft>
              <a:buClr>
                <a:srgbClr val="6FACDE"/>
              </a:buClr>
              <a:buSzTx/>
              <a:buFont typeface="+mj-lt"/>
              <a:buAutoNum type="romanLcPeriod"/>
              <a:tabLst/>
              <a:defRPr kumimoji="0" lang="en-US" sz="1600" b="0" i="0" u="none" strike="noStrike" kern="1200" cap="none" spc="0" normalizeH="0" baseline="0" noProof="0" dirty="0">
                <a:ln>
                  <a:noFill/>
                </a:ln>
                <a:solidFill>
                  <a:srgbClr val="535353"/>
                </a:solidFill>
                <a:effectLst/>
                <a:uLnTx/>
                <a:uFillTx/>
                <a:latin typeface="Arial" panose="020B0604020202020204" pitchFamily="34" charset="0"/>
                <a:ea typeface="+mn-ea"/>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idx="13" hasCustomPrompt="1"/>
          </p:nvPr>
        </p:nvSpPr>
        <p:spPr>
          <a:xfrm>
            <a:off x="5974080" y="1737360"/>
            <a:ext cx="5364480" cy="4023360"/>
          </a:xfrm>
        </p:spPr>
        <p:txBody>
          <a:bodyPr/>
          <a:lstStyle>
            <a:lvl1pPr marL="461963" marR="0" indent="-461963" algn="l" defTabSz="457200" rtl="0" eaLnBrk="1" fontAlgn="auto" latinLnBrk="0" hangingPunct="1">
              <a:lnSpc>
                <a:spcPct val="100000"/>
              </a:lnSpc>
              <a:spcBef>
                <a:spcPts val="0"/>
              </a:spcBef>
              <a:spcAft>
                <a:spcPts val="900"/>
              </a:spcAft>
              <a:buClr>
                <a:srgbClr val="6FACDE"/>
              </a:buClr>
              <a:buSzTx/>
              <a:buFont typeface="+mj-lt"/>
              <a:buAutoNum type="romanUcPeriod"/>
              <a:tabLst/>
              <a:defRPr kumimoji="0" lang="en-US" sz="2000" b="0" i="0" u="none" strike="noStrike" kern="1200" cap="none" spc="0" normalizeH="0" baseline="0" noProof="0" dirty="0" smtClean="0">
                <a:ln>
                  <a:noFill/>
                </a:ln>
                <a:solidFill>
                  <a:srgbClr val="535353"/>
                </a:solidFill>
                <a:effectLst/>
                <a:uLnTx/>
                <a:uFillTx/>
                <a:latin typeface="Arial" panose="020B0604020202020204" pitchFamily="34" charset="0"/>
                <a:ea typeface="+mn-ea"/>
                <a:cs typeface="Times New Roman"/>
              </a:defRPr>
            </a:lvl1pPr>
            <a:lvl2pPr marL="798513" marR="0" indent="-341313" algn="l" defTabSz="457200" rtl="0" eaLnBrk="1" fontAlgn="auto" latinLnBrk="0" hangingPunct="1">
              <a:lnSpc>
                <a:spcPct val="100000"/>
              </a:lnSpc>
              <a:spcBef>
                <a:spcPts val="0"/>
              </a:spcBef>
              <a:spcAft>
                <a:spcPts val="900"/>
              </a:spcAft>
              <a:buClr>
                <a:srgbClr val="6FACDE"/>
              </a:buClr>
              <a:buSzTx/>
              <a:buFont typeface="+mj-lt"/>
              <a:buAutoNum type="alphaUcPeriod"/>
              <a:tabLst/>
              <a:defRPr kumimoji="0" lang="en-US" sz="1800" b="0" i="0" u="none" strike="noStrike" kern="1200" cap="none" spc="0" normalizeH="0" baseline="0" noProof="0" dirty="0" smtClean="0">
                <a:ln>
                  <a:noFill/>
                </a:ln>
                <a:solidFill>
                  <a:srgbClr val="535353"/>
                </a:solidFill>
                <a:effectLst/>
                <a:uLnTx/>
                <a:uFillTx/>
                <a:latin typeface="Arial" panose="020B0604020202020204" pitchFamily="34" charset="0"/>
                <a:ea typeface="+mn-ea"/>
                <a:cs typeface="Times New Roman"/>
              </a:defRPr>
            </a:lvl2pPr>
            <a:lvl3pPr marL="1144588" marR="0" indent="-346075" algn="l" defTabSz="457200" rtl="0" eaLnBrk="1" fontAlgn="auto" latinLnBrk="0" hangingPunct="1">
              <a:lnSpc>
                <a:spcPct val="100000"/>
              </a:lnSpc>
              <a:spcBef>
                <a:spcPts val="0"/>
              </a:spcBef>
              <a:spcAft>
                <a:spcPts val="900"/>
              </a:spcAft>
              <a:buClr>
                <a:srgbClr val="6FACDE"/>
              </a:buClr>
              <a:buSzTx/>
              <a:buFont typeface="+mj-lt"/>
              <a:buAutoNum type="arabicPeriod"/>
              <a:tabLst/>
              <a:defRPr kumimoji="0" lang="en-US" sz="1600" b="0" i="0" u="none" strike="noStrike" kern="1200" cap="none" spc="0" normalizeH="0" baseline="0" noProof="0" dirty="0" smtClean="0">
                <a:ln>
                  <a:noFill/>
                </a:ln>
                <a:solidFill>
                  <a:srgbClr val="535353"/>
                </a:solidFill>
                <a:effectLst/>
                <a:uLnTx/>
                <a:uFillTx/>
                <a:latin typeface="Arial" panose="020B0604020202020204" pitchFamily="34" charset="0"/>
                <a:ea typeface="+mn-ea"/>
                <a:cs typeface="Times New Roman"/>
              </a:defRPr>
            </a:lvl3pPr>
            <a:lvl4pPr marL="1482725" marR="0" indent="-341313" algn="l" defTabSz="457200" rtl="0" eaLnBrk="1" fontAlgn="auto" latinLnBrk="0" hangingPunct="1">
              <a:lnSpc>
                <a:spcPct val="100000"/>
              </a:lnSpc>
              <a:spcBef>
                <a:spcPts val="0"/>
              </a:spcBef>
              <a:spcAft>
                <a:spcPts val="900"/>
              </a:spcAft>
              <a:buClr>
                <a:srgbClr val="6FACDE"/>
              </a:buClr>
              <a:buSzTx/>
              <a:buFont typeface="+mj-lt"/>
              <a:buAutoNum type="alphaLcParenR"/>
              <a:tabLst/>
              <a:defRPr kumimoji="0" lang="en-US" sz="1600" b="0" i="0" u="none" strike="noStrike" kern="1200" cap="none" spc="0" normalizeH="0" baseline="0" noProof="0" dirty="0" smtClean="0">
                <a:ln>
                  <a:noFill/>
                </a:ln>
                <a:solidFill>
                  <a:srgbClr val="535353"/>
                </a:solidFill>
                <a:effectLst/>
                <a:uLnTx/>
                <a:uFillTx/>
                <a:latin typeface="Arial" panose="020B0604020202020204" pitchFamily="34" charset="0"/>
                <a:ea typeface="+mn-ea"/>
                <a:cs typeface="Times New Roman"/>
              </a:defRPr>
            </a:lvl4pPr>
            <a:lvl5pPr marL="1828800" marR="0" indent="-346075" algn="l" defTabSz="457200" rtl="0" eaLnBrk="1" fontAlgn="auto" latinLnBrk="0" hangingPunct="1">
              <a:lnSpc>
                <a:spcPct val="100000"/>
              </a:lnSpc>
              <a:spcBef>
                <a:spcPts val="0"/>
              </a:spcBef>
              <a:spcAft>
                <a:spcPts val="900"/>
              </a:spcAft>
              <a:buClr>
                <a:srgbClr val="6FACDE"/>
              </a:buClr>
              <a:buSzTx/>
              <a:buFont typeface="+mj-lt"/>
              <a:buAutoNum type="romanLcPeriod"/>
              <a:tabLst/>
              <a:defRPr kumimoji="0" lang="en-US" sz="1600" b="0" i="0" u="none" strike="noStrike" kern="1200" cap="none" spc="0" normalizeH="0" baseline="0" noProof="0" dirty="0">
                <a:ln>
                  <a:noFill/>
                </a:ln>
                <a:solidFill>
                  <a:srgbClr val="535353"/>
                </a:solidFill>
                <a:effectLst/>
                <a:uLnTx/>
                <a:uFillTx/>
                <a:latin typeface="Arial" panose="020B0604020202020204" pitchFamily="34" charset="0"/>
                <a:ea typeface="+mn-ea"/>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kumimoji="0" lang="en-US" sz="1600" b="0" i="0" u="none" strike="noStrike" kern="1200" cap="none" spc="0" normalizeH="0" baseline="0" noProof="0" dirty="0">
              <a:ln>
                <a:noFill/>
              </a:ln>
              <a:solidFill>
                <a:srgbClr val="535353"/>
              </a:solidFill>
              <a:effectLst/>
              <a:uLnTx/>
              <a:uFillTx/>
              <a:latin typeface="+mn-lt"/>
              <a:ea typeface="+mn-ea"/>
              <a:cs typeface="Times New Roman"/>
            </a:endParaRPr>
          </a:p>
        </p:txBody>
      </p:sp>
      <p:sp>
        <p:nvSpPr>
          <p:cNvPr id="7" name="Text Placeholder 8"/>
          <p:cNvSpPr>
            <a:spLocks noGrp="1"/>
          </p:cNvSpPr>
          <p:nvPr>
            <p:ph type="body" sz="quarter" idx="14" hasCustomPrompt="1"/>
          </p:nvPr>
        </p:nvSpPr>
        <p:spPr>
          <a:xfrm>
            <a:off x="304800" y="1234440"/>
            <a:ext cx="11054080" cy="411480"/>
          </a:xfrm>
        </p:spPr>
        <p:txBody>
          <a:bodyPr>
            <a:noAutofit/>
          </a:bodyPr>
          <a:lstStyle>
            <a:lvl1pPr marL="0" indent="0">
              <a:buNone/>
              <a:defRPr lang="en-US" sz="2000" b="1" kern="1200" dirty="0">
                <a:solidFill>
                  <a:schemeClr val="accent2"/>
                </a:solidFill>
                <a:latin typeface="Arial" panose="020B0604020202020204" pitchFamily="34" charset="0"/>
                <a:ea typeface="+mn-ea"/>
                <a:cs typeface="Times New Roman"/>
              </a:defRPr>
            </a:lvl1pPr>
          </a:lstStyle>
          <a:p>
            <a:pPr marL="0" lvl="0" indent="0" algn="l" defTabSz="457200" rtl="0" eaLnBrk="1" latinLnBrk="0" hangingPunct="1">
              <a:spcBef>
                <a:spcPts val="0"/>
              </a:spcBef>
              <a:spcAft>
                <a:spcPts val="900"/>
              </a:spcAft>
              <a:buClr>
                <a:schemeClr val="accent2"/>
              </a:buClr>
              <a:buFont typeface="Arial"/>
              <a:buNone/>
            </a:pPr>
            <a:r>
              <a:rPr lang="en-US" dirty="0" smtClean="0"/>
              <a:t>Subtitle</a:t>
            </a:r>
            <a:endParaRPr lang="en-US" dirty="0"/>
          </a:p>
        </p:txBody>
      </p:sp>
    </p:spTree>
    <p:extLst>
      <p:ext uri="{BB962C8B-B14F-4D97-AF65-F5344CB8AC3E}">
        <p14:creationId xmlns:p14="http://schemas.microsoft.com/office/powerpoint/2010/main" val="3982460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utline w Subtitle &amp; Photo">
    <p:spTree>
      <p:nvGrpSpPr>
        <p:cNvPr id="1" name=""/>
        <p:cNvGrpSpPr/>
        <p:nvPr/>
      </p:nvGrpSpPr>
      <p:grpSpPr>
        <a:xfrm>
          <a:off x="0" y="0"/>
          <a:ext cx="0" cy="0"/>
          <a:chOff x="0" y="0"/>
          <a:chExt cx="0" cy="0"/>
        </a:xfrm>
      </p:grpSpPr>
      <p:sp>
        <p:nvSpPr>
          <p:cNvPr id="2" name="Title 1"/>
          <p:cNvSpPr>
            <a:spLocks noGrp="1"/>
          </p:cNvSpPr>
          <p:nvPr>
            <p:ph type="title"/>
          </p:nvPr>
        </p:nvSpPr>
        <p:spPr>
          <a:xfrm>
            <a:off x="304800" y="270344"/>
            <a:ext cx="7924800" cy="731520"/>
          </a:xfrm>
        </p:spPr>
        <p:txBody>
          <a:bodyPr/>
          <a:lstStyle>
            <a:lvl1pPr>
              <a:defRPr>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304800" y="1737360"/>
            <a:ext cx="5364480" cy="4480560"/>
          </a:xfrm>
        </p:spPr>
        <p:txBody>
          <a:bodyPr/>
          <a:lstStyle>
            <a:lvl1pPr marL="461963" marR="0" indent="-461963" algn="l" defTabSz="457200" rtl="0" eaLnBrk="1" fontAlgn="auto" latinLnBrk="0" hangingPunct="1">
              <a:lnSpc>
                <a:spcPct val="100000"/>
              </a:lnSpc>
              <a:spcBef>
                <a:spcPts val="0"/>
              </a:spcBef>
              <a:spcAft>
                <a:spcPts val="900"/>
              </a:spcAft>
              <a:buClr>
                <a:srgbClr val="6FACDE"/>
              </a:buClr>
              <a:buSzTx/>
              <a:buFont typeface="+mj-lt"/>
              <a:buAutoNum type="romanUcPeriod"/>
              <a:tabLst/>
              <a:defRPr kumimoji="0" lang="en-US" sz="2000" b="0" i="0" u="none" strike="noStrike" kern="1200" cap="none" spc="0" normalizeH="0" baseline="0" noProof="0" dirty="0" smtClean="0">
                <a:ln>
                  <a:noFill/>
                </a:ln>
                <a:solidFill>
                  <a:srgbClr val="535353"/>
                </a:solidFill>
                <a:effectLst/>
                <a:uLnTx/>
                <a:uFillTx/>
                <a:latin typeface="Arial" panose="020B0604020202020204" pitchFamily="34" charset="0"/>
                <a:ea typeface="+mn-ea"/>
                <a:cs typeface="Times New Roman"/>
              </a:defRPr>
            </a:lvl1pPr>
            <a:lvl2pPr marL="798513" marR="0" indent="-341313" algn="l" defTabSz="457200" rtl="0" eaLnBrk="1" fontAlgn="auto" latinLnBrk="0" hangingPunct="1">
              <a:lnSpc>
                <a:spcPct val="100000"/>
              </a:lnSpc>
              <a:spcBef>
                <a:spcPts val="0"/>
              </a:spcBef>
              <a:spcAft>
                <a:spcPts val="900"/>
              </a:spcAft>
              <a:buClr>
                <a:srgbClr val="6FACDE"/>
              </a:buClr>
              <a:buSzTx/>
              <a:buFont typeface="+mj-lt"/>
              <a:buAutoNum type="alphaUcPeriod"/>
              <a:tabLst/>
              <a:defRPr kumimoji="0" lang="en-US" sz="1800" b="0" i="0" u="none" strike="noStrike" kern="1200" cap="none" spc="0" normalizeH="0" baseline="0" noProof="0" dirty="0" smtClean="0">
                <a:ln>
                  <a:noFill/>
                </a:ln>
                <a:solidFill>
                  <a:srgbClr val="535353"/>
                </a:solidFill>
                <a:effectLst/>
                <a:uLnTx/>
                <a:uFillTx/>
                <a:latin typeface="Arial" panose="020B0604020202020204" pitchFamily="34" charset="0"/>
                <a:ea typeface="+mn-ea"/>
                <a:cs typeface="Times New Roman"/>
              </a:defRPr>
            </a:lvl2pPr>
            <a:lvl3pPr marL="1144588" marR="0" indent="-346075" algn="l" defTabSz="457200" rtl="0" eaLnBrk="1" fontAlgn="auto" latinLnBrk="0" hangingPunct="1">
              <a:lnSpc>
                <a:spcPct val="100000"/>
              </a:lnSpc>
              <a:spcBef>
                <a:spcPts val="0"/>
              </a:spcBef>
              <a:spcAft>
                <a:spcPts val="900"/>
              </a:spcAft>
              <a:buClr>
                <a:srgbClr val="6FACDE"/>
              </a:buClr>
              <a:buSzTx/>
              <a:buFont typeface="+mj-lt"/>
              <a:buAutoNum type="arabicPeriod"/>
              <a:tabLst/>
              <a:defRPr kumimoji="0" lang="en-US" sz="1600" b="0" i="0" u="none" strike="noStrike" kern="1200" cap="none" spc="0" normalizeH="0" baseline="0" noProof="0" dirty="0" smtClean="0">
                <a:ln>
                  <a:noFill/>
                </a:ln>
                <a:solidFill>
                  <a:srgbClr val="535353"/>
                </a:solidFill>
                <a:effectLst/>
                <a:uLnTx/>
                <a:uFillTx/>
                <a:latin typeface="Arial" panose="020B0604020202020204" pitchFamily="34" charset="0"/>
                <a:ea typeface="+mn-ea"/>
                <a:cs typeface="Times New Roman"/>
              </a:defRPr>
            </a:lvl3pPr>
            <a:lvl4pPr marL="1482725" marR="0" indent="-341313" algn="l" defTabSz="457200" rtl="0" eaLnBrk="1" fontAlgn="auto" latinLnBrk="0" hangingPunct="1">
              <a:lnSpc>
                <a:spcPct val="100000"/>
              </a:lnSpc>
              <a:spcBef>
                <a:spcPts val="0"/>
              </a:spcBef>
              <a:spcAft>
                <a:spcPts val="900"/>
              </a:spcAft>
              <a:buClr>
                <a:srgbClr val="6FACDE"/>
              </a:buClr>
              <a:buSzTx/>
              <a:buFont typeface="+mj-lt"/>
              <a:buAutoNum type="alphaLcParenR"/>
              <a:tabLst/>
              <a:defRPr kumimoji="0" lang="en-US" sz="1600" b="0" i="0" u="none" strike="noStrike" kern="1200" cap="none" spc="0" normalizeH="0" baseline="0" noProof="0" dirty="0" smtClean="0">
                <a:ln>
                  <a:noFill/>
                </a:ln>
                <a:solidFill>
                  <a:srgbClr val="535353"/>
                </a:solidFill>
                <a:effectLst/>
                <a:uLnTx/>
                <a:uFillTx/>
                <a:latin typeface="Arial" panose="020B0604020202020204" pitchFamily="34" charset="0"/>
                <a:ea typeface="+mn-ea"/>
                <a:cs typeface="Times New Roman"/>
              </a:defRPr>
            </a:lvl4pPr>
            <a:lvl5pPr marL="1828800" marR="0" indent="-346075" algn="l" defTabSz="457200" rtl="0" eaLnBrk="1" fontAlgn="auto" latinLnBrk="0" hangingPunct="1">
              <a:lnSpc>
                <a:spcPct val="100000"/>
              </a:lnSpc>
              <a:spcBef>
                <a:spcPts val="0"/>
              </a:spcBef>
              <a:spcAft>
                <a:spcPts val="900"/>
              </a:spcAft>
              <a:buClr>
                <a:srgbClr val="6FACDE"/>
              </a:buClr>
              <a:buSzTx/>
              <a:buFont typeface="+mj-lt"/>
              <a:buAutoNum type="romanLcPeriod"/>
              <a:tabLst/>
              <a:defRPr kumimoji="0" lang="en-US" sz="1600" b="0" i="0" u="none" strike="noStrike" kern="1200" cap="none" spc="0" normalizeH="0" baseline="0" noProof="0" dirty="0">
                <a:ln>
                  <a:noFill/>
                </a:ln>
                <a:solidFill>
                  <a:srgbClr val="535353"/>
                </a:solidFill>
                <a:effectLst/>
                <a:uLnTx/>
                <a:uFillTx/>
                <a:latin typeface="Arial" panose="020B0604020202020204" pitchFamily="34" charset="0"/>
                <a:ea typeface="+mn-ea"/>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kumimoji="0" lang="en-US" sz="1600" b="0" i="0" u="none" strike="noStrike" kern="1200" cap="none" spc="0" normalizeH="0" baseline="0" noProof="0" dirty="0">
              <a:ln>
                <a:noFill/>
              </a:ln>
              <a:solidFill>
                <a:srgbClr val="535353"/>
              </a:solidFill>
              <a:effectLst/>
              <a:uLnTx/>
              <a:uFillTx/>
              <a:latin typeface="+mn-lt"/>
              <a:ea typeface="+mn-ea"/>
              <a:cs typeface="Times New Roman"/>
            </a:endParaRPr>
          </a:p>
        </p:txBody>
      </p:sp>
      <p:sp>
        <p:nvSpPr>
          <p:cNvPr id="5" name="Text Placeholder 8"/>
          <p:cNvSpPr>
            <a:spLocks noGrp="1"/>
          </p:cNvSpPr>
          <p:nvPr>
            <p:ph type="body" sz="quarter" idx="13" hasCustomPrompt="1"/>
          </p:nvPr>
        </p:nvSpPr>
        <p:spPr>
          <a:xfrm>
            <a:off x="304800" y="1234440"/>
            <a:ext cx="10363200" cy="411480"/>
          </a:xfrm>
        </p:spPr>
        <p:txBody>
          <a:bodyPr>
            <a:noAutofit/>
          </a:bodyPr>
          <a:lstStyle>
            <a:lvl1pPr marL="0" indent="0">
              <a:buNone/>
              <a:defRPr lang="en-US" sz="2000" b="1" kern="1200" dirty="0">
                <a:solidFill>
                  <a:schemeClr val="accent2"/>
                </a:solidFill>
                <a:latin typeface="Arial" panose="020B0604020202020204" pitchFamily="34" charset="0"/>
                <a:ea typeface="+mn-ea"/>
                <a:cs typeface="Times New Roman"/>
              </a:defRPr>
            </a:lvl1pPr>
          </a:lstStyle>
          <a:p>
            <a:pPr marL="0" lvl="0" indent="0" algn="l" defTabSz="457200" rtl="0" eaLnBrk="1" latinLnBrk="0" hangingPunct="1">
              <a:spcBef>
                <a:spcPts val="0"/>
              </a:spcBef>
              <a:spcAft>
                <a:spcPts val="900"/>
              </a:spcAft>
              <a:buClr>
                <a:schemeClr val="accent2"/>
              </a:buClr>
              <a:buFont typeface="Arial"/>
              <a:buNone/>
            </a:pPr>
            <a:r>
              <a:rPr lang="en-US" dirty="0" smtClean="0"/>
              <a:t>Subtitle</a:t>
            </a:r>
            <a:endParaRPr lang="en-US" dirty="0"/>
          </a:p>
        </p:txBody>
      </p:sp>
      <p:sp>
        <p:nvSpPr>
          <p:cNvPr id="10" name="Picture Placeholder 9"/>
          <p:cNvSpPr>
            <a:spLocks noGrp="1"/>
          </p:cNvSpPr>
          <p:nvPr>
            <p:ph type="pic" sz="quarter" idx="14"/>
          </p:nvPr>
        </p:nvSpPr>
        <p:spPr>
          <a:xfrm>
            <a:off x="6196669" y="1737360"/>
            <a:ext cx="5995332" cy="3572871"/>
          </a:xfrm>
        </p:spPr>
        <p:txBody>
          <a:bodyPr/>
          <a:lstStyle>
            <a:lvl1pPr marL="0" indent="0">
              <a:buNone/>
              <a:defRPr>
                <a:solidFill>
                  <a:schemeClr val="tx2"/>
                </a:solidFill>
              </a:defRPr>
            </a:lvl1pPr>
          </a:lstStyle>
          <a:p>
            <a:endParaRPr lang="en-US" dirty="0"/>
          </a:p>
        </p:txBody>
      </p:sp>
    </p:spTree>
    <p:extLst>
      <p:ext uri="{BB962C8B-B14F-4D97-AF65-F5344CB8AC3E}">
        <p14:creationId xmlns:p14="http://schemas.microsoft.com/office/powerpoint/2010/main" val="3114793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w Subtitl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04800" y="1737360"/>
            <a:ext cx="10363200" cy="420624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a:solidFill>
                  <a:schemeClr val="tx2"/>
                </a:solidFill>
              </a:defRPr>
            </a:lvl1pPr>
            <a:lvl2pPr>
              <a:defRPr>
                <a:solidFill>
                  <a:srgbClr val="898D8D"/>
                </a:solidFill>
              </a:defRPr>
            </a:lvl2pPr>
            <a:lvl3pPr>
              <a:defRPr>
                <a:solidFill>
                  <a:srgbClr val="898D8D"/>
                </a:solidFill>
              </a:defRPr>
            </a:lvl3pPr>
            <a:lvl4pPr>
              <a:defRPr>
                <a:solidFill>
                  <a:srgbClr val="898D8D"/>
                </a:solidFill>
              </a:defRPr>
            </a:lvl4pPr>
            <a:lvl5pPr>
              <a:defRPr>
                <a:solidFill>
                  <a:srgbClr val="898D8D"/>
                </a:solidFill>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smtClean="0"/>
              <a:t>Click to add text</a:t>
            </a:r>
          </a:p>
        </p:txBody>
      </p:sp>
      <p:sp>
        <p:nvSpPr>
          <p:cNvPr id="5" name="Title Placeholder 1"/>
          <p:cNvSpPr>
            <a:spLocks noGrp="1"/>
          </p:cNvSpPr>
          <p:nvPr>
            <p:ph type="title"/>
          </p:nvPr>
        </p:nvSpPr>
        <p:spPr>
          <a:xfrm>
            <a:off x="304800" y="182880"/>
            <a:ext cx="8046720" cy="822960"/>
          </a:xfrm>
          <a:prstGeom prst="rect">
            <a:avLst/>
          </a:prstGeom>
        </p:spPr>
        <p:txBody>
          <a:bodyPr vert="horz" lIns="91440" tIns="45720" rIns="91440" bIns="45720" rtlCol="0" anchor="b" anchorCtr="0">
            <a:normAutofit/>
          </a:bodyPr>
          <a:lstStyle>
            <a:lvl1pPr defTabSz="119063">
              <a:tabLst/>
              <a:defRPr>
                <a:solidFill>
                  <a:schemeClr val="accent1"/>
                </a:solidFill>
              </a:defRPr>
            </a:lvl1pPr>
          </a:lstStyle>
          <a:p>
            <a:r>
              <a:rPr lang="en-US" dirty="0" smtClean="0"/>
              <a:t>Click to edit Master title style</a:t>
            </a:r>
            <a:endParaRPr lang="en-US" dirty="0"/>
          </a:p>
        </p:txBody>
      </p:sp>
      <p:sp>
        <p:nvSpPr>
          <p:cNvPr id="7" name="Text Placeholder 8"/>
          <p:cNvSpPr>
            <a:spLocks noGrp="1"/>
          </p:cNvSpPr>
          <p:nvPr>
            <p:ph type="body" sz="quarter" idx="13" hasCustomPrompt="1"/>
          </p:nvPr>
        </p:nvSpPr>
        <p:spPr>
          <a:xfrm>
            <a:off x="304800" y="1234440"/>
            <a:ext cx="10363200" cy="411480"/>
          </a:xfrm>
          <a:prstGeom prst="rect">
            <a:avLst/>
          </a:prstGeom>
        </p:spPr>
        <p:txBody>
          <a:bodyPr>
            <a:noAutofit/>
          </a:bodyPr>
          <a:lstStyle>
            <a:lvl1pPr>
              <a:buNone/>
              <a:defRPr lang="en-US" sz="2000" b="1" kern="1200" dirty="0">
                <a:solidFill>
                  <a:schemeClr val="accent2"/>
                </a:solidFill>
                <a:latin typeface="Arial" panose="020B0604020202020204" pitchFamily="34" charset="0"/>
                <a:ea typeface="+mn-ea"/>
                <a:cs typeface="Times New Roman"/>
              </a:defRPr>
            </a:lvl1pPr>
          </a:lstStyle>
          <a:p>
            <a:pPr marL="0" lvl="0" indent="0" algn="l" defTabSz="457200" rtl="0" eaLnBrk="1" latinLnBrk="0" hangingPunct="1">
              <a:spcBef>
                <a:spcPts val="0"/>
              </a:spcBef>
              <a:spcAft>
                <a:spcPts val="900"/>
              </a:spcAft>
              <a:buClr>
                <a:schemeClr val="accent2"/>
              </a:buClr>
              <a:buFont typeface="Arial"/>
              <a:buNone/>
            </a:pPr>
            <a:r>
              <a:rPr lang="en-US" dirty="0" smtClean="0"/>
              <a:t>Subtitle</a:t>
            </a:r>
            <a:endParaRPr lang="en-US" dirty="0"/>
          </a:p>
        </p:txBody>
      </p:sp>
    </p:spTree>
    <p:extLst>
      <p:ext uri="{BB962C8B-B14F-4D97-AF65-F5344CB8AC3E}">
        <p14:creationId xmlns:p14="http://schemas.microsoft.com/office/powerpoint/2010/main" val="3524765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04800" y="1463040"/>
            <a:ext cx="10363200" cy="4480560"/>
          </a:xfrm>
          <a:prstGeom prst="rect">
            <a:avLst/>
          </a:prstGeom>
        </p:spPr>
        <p:txBody>
          <a:bodyPr/>
          <a:lstStyle>
            <a:lvl1pPr marL="0" indent="0">
              <a:buNone/>
              <a:defRPr>
                <a:solidFill>
                  <a:schemeClr val="tx2"/>
                </a:solidFill>
              </a:defRPr>
            </a:lvl1pPr>
            <a:lvl2pPr>
              <a:defRPr>
                <a:solidFill>
                  <a:srgbClr val="898D8D"/>
                </a:solidFill>
              </a:defRPr>
            </a:lvl2pPr>
            <a:lvl3pPr>
              <a:defRPr>
                <a:solidFill>
                  <a:srgbClr val="898D8D"/>
                </a:solidFill>
              </a:defRPr>
            </a:lvl3pPr>
            <a:lvl4pPr>
              <a:defRPr>
                <a:solidFill>
                  <a:srgbClr val="898D8D"/>
                </a:solidFill>
              </a:defRPr>
            </a:lvl4pPr>
            <a:lvl5pPr>
              <a:defRPr>
                <a:solidFill>
                  <a:srgbClr val="898D8D"/>
                </a:solidFill>
              </a:defRPr>
            </a:lvl5pPr>
          </a:lstStyle>
          <a:p>
            <a:pPr lvl="0"/>
            <a:r>
              <a:rPr lang="en-US" dirty="0" smtClean="0"/>
              <a:t>Click to add text</a:t>
            </a:r>
            <a:endParaRPr lang="en-US" dirty="0"/>
          </a:p>
        </p:txBody>
      </p:sp>
      <p:sp>
        <p:nvSpPr>
          <p:cNvPr id="5" name="Title Placeholder 1"/>
          <p:cNvSpPr>
            <a:spLocks noGrp="1"/>
          </p:cNvSpPr>
          <p:nvPr>
            <p:ph type="title"/>
          </p:nvPr>
        </p:nvSpPr>
        <p:spPr>
          <a:xfrm>
            <a:off x="304800" y="182880"/>
            <a:ext cx="7924800" cy="822960"/>
          </a:xfrm>
          <a:prstGeom prst="rect">
            <a:avLst/>
          </a:prstGeom>
        </p:spPr>
        <p:txBody>
          <a:bodyPr vert="horz" lIns="91440" tIns="45720" rIns="91440" bIns="45720" rtlCol="0" anchor="b" anchorCtr="0">
            <a:normAutofit/>
          </a:bodyPr>
          <a:lstStyle>
            <a:lvl1pPr defTabSz="119063">
              <a:tabLst/>
              <a:defRPr>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193656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w Subtitle">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304800" y="182880"/>
            <a:ext cx="7924800" cy="822960"/>
          </a:xfrm>
          <a:prstGeom prst="rect">
            <a:avLst/>
          </a:prstGeom>
        </p:spPr>
        <p:txBody>
          <a:bodyPr vert="horz" lIns="91440" tIns="45720" rIns="91440" bIns="45720" rtlCol="0" anchor="b" anchorCtr="0">
            <a:normAutofit/>
          </a:bodyPr>
          <a:lstStyle>
            <a:lvl1pPr defTabSz="119063">
              <a:tabLst/>
              <a:defRPr>
                <a:solidFill>
                  <a:schemeClr val="accent1"/>
                </a:solidFill>
              </a:defRPr>
            </a:lvl1pPr>
          </a:lstStyle>
          <a:p>
            <a:r>
              <a:rPr lang="en-US" dirty="0" smtClean="0"/>
              <a:t>Click to edit Master title style</a:t>
            </a:r>
            <a:endParaRPr lang="en-US" dirty="0"/>
          </a:p>
        </p:txBody>
      </p:sp>
      <p:sp>
        <p:nvSpPr>
          <p:cNvPr id="7" name="Text Placeholder 8"/>
          <p:cNvSpPr>
            <a:spLocks noGrp="1"/>
          </p:cNvSpPr>
          <p:nvPr>
            <p:ph type="body" sz="quarter" idx="13" hasCustomPrompt="1"/>
          </p:nvPr>
        </p:nvSpPr>
        <p:spPr>
          <a:xfrm>
            <a:off x="304800" y="1234440"/>
            <a:ext cx="10363200" cy="411480"/>
          </a:xfrm>
          <a:prstGeom prst="rect">
            <a:avLst/>
          </a:prstGeom>
        </p:spPr>
        <p:txBody>
          <a:bodyPr>
            <a:noAutofit/>
          </a:bodyPr>
          <a:lstStyle>
            <a:lvl1pPr>
              <a:buNone/>
              <a:defRPr lang="en-US" sz="2000" b="1" kern="1200" dirty="0">
                <a:solidFill>
                  <a:schemeClr val="accent2"/>
                </a:solidFill>
                <a:latin typeface="Arial" panose="020B0604020202020204" pitchFamily="34" charset="0"/>
                <a:ea typeface="+mn-ea"/>
                <a:cs typeface="Times New Roman"/>
              </a:defRPr>
            </a:lvl1pPr>
          </a:lstStyle>
          <a:p>
            <a:pPr marL="0" lvl="0" indent="0" algn="l" defTabSz="457200" rtl="0" eaLnBrk="1" latinLnBrk="0" hangingPunct="1">
              <a:spcBef>
                <a:spcPts val="0"/>
              </a:spcBef>
              <a:spcAft>
                <a:spcPts val="900"/>
              </a:spcAft>
              <a:buClr>
                <a:schemeClr val="accent2"/>
              </a:buClr>
              <a:buFont typeface="Arial"/>
              <a:buNone/>
            </a:pPr>
            <a:r>
              <a:rPr lang="en-US" dirty="0" smtClean="0"/>
              <a:t>Subtitle</a:t>
            </a:r>
            <a:endParaRPr lang="en-US" dirty="0"/>
          </a:p>
        </p:txBody>
      </p:sp>
    </p:spTree>
    <p:extLst>
      <p:ext uri="{BB962C8B-B14F-4D97-AF65-F5344CB8AC3E}">
        <p14:creationId xmlns:p14="http://schemas.microsoft.com/office/powerpoint/2010/main" val="3968688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w Title">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304800" y="182880"/>
            <a:ext cx="7924800" cy="822960"/>
          </a:xfrm>
          <a:prstGeom prst="rect">
            <a:avLst/>
          </a:prstGeom>
        </p:spPr>
        <p:txBody>
          <a:bodyPr vert="horz" lIns="91440" tIns="45720" rIns="91440" bIns="45720" rtlCol="0" anchor="b" anchorCtr="0">
            <a:normAutofit/>
          </a:bodyPr>
          <a:lstStyle>
            <a:lvl1pPr defTabSz="119063">
              <a:tabLst/>
              <a:defRPr>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455073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25301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Text w Subtitle">
    <p:spTree>
      <p:nvGrpSpPr>
        <p:cNvPr id="1" name=""/>
        <p:cNvGrpSpPr/>
        <p:nvPr/>
      </p:nvGrpSpPr>
      <p:grpSpPr>
        <a:xfrm>
          <a:off x="0" y="0"/>
          <a:ext cx="0" cy="0"/>
          <a:chOff x="0" y="0"/>
          <a:chExt cx="0" cy="0"/>
        </a:xfrm>
      </p:grpSpPr>
      <p:sp>
        <p:nvSpPr>
          <p:cNvPr id="2" name="Title 1"/>
          <p:cNvSpPr>
            <a:spLocks noGrp="1"/>
          </p:cNvSpPr>
          <p:nvPr>
            <p:ph type="title"/>
          </p:nvPr>
        </p:nvSpPr>
        <p:spPr>
          <a:xfrm>
            <a:off x="304800" y="182880"/>
            <a:ext cx="7924800" cy="822960"/>
          </a:xfrm>
        </p:spPr>
        <p:txBody>
          <a:bodyPr/>
          <a:lstStyle>
            <a:lvl1pPr>
              <a:defRPr>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304800" y="1737360"/>
            <a:ext cx="5364480" cy="4023360"/>
          </a:xfrm>
        </p:spPr>
        <p:txBody>
          <a:bodyPr>
            <a:normAutofit/>
          </a:bodyPr>
          <a:lstStyle>
            <a:lvl1pPr marL="0" indent="0">
              <a:buNone/>
              <a:defRPr sz="2000">
                <a:solidFill>
                  <a:schemeClr val="tx2"/>
                </a:solidFill>
              </a:defRPr>
            </a:lvl1pPr>
            <a:lvl2pPr>
              <a:defRPr>
                <a:solidFill>
                  <a:srgbClr val="898D8D"/>
                </a:solidFill>
              </a:defRPr>
            </a:lvl2pPr>
            <a:lvl3pPr>
              <a:defRPr>
                <a:solidFill>
                  <a:srgbClr val="898D8D"/>
                </a:solidFill>
              </a:defRPr>
            </a:lvl3pPr>
            <a:lvl4pPr>
              <a:defRPr>
                <a:solidFill>
                  <a:srgbClr val="898D8D"/>
                </a:solidFill>
              </a:defRPr>
            </a:lvl4pPr>
            <a:lvl5pPr>
              <a:defRPr>
                <a:solidFill>
                  <a:srgbClr val="898D8D"/>
                </a:solidFill>
              </a:defRPr>
            </a:lvl5pPr>
          </a:lstStyle>
          <a:p>
            <a:pPr lvl="0"/>
            <a:r>
              <a:rPr lang="en-US" dirty="0" smtClean="0"/>
              <a:t>Click to add text </a:t>
            </a:r>
            <a:endParaRPr lang="en-US" dirty="0"/>
          </a:p>
        </p:txBody>
      </p:sp>
      <p:sp>
        <p:nvSpPr>
          <p:cNvPr id="8" name="Content Placeholder 2"/>
          <p:cNvSpPr>
            <a:spLocks noGrp="1"/>
          </p:cNvSpPr>
          <p:nvPr>
            <p:ph idx="13" hasCustomPrompt="1"/>
          </p:nvPr>
        </p:nvSpPr>
        <p:spPr>
          <a:xfrm>
            <a:off x="5974080" y="1737360"/>
            <a:ext cx="5364480" cy="4023360"/>
          </a:xfrm>
        </p:spPr>
        <p:txBody>
          <a:bodyPr>
            <a:normAutofit/>
          </a:bodyPr>
          <a:lstStyle>
            <a:lvl1pPr marL="0" indent="0">
              <a:buNone/>
              <a:defRPr sz="2000">
                <a:solidFill>
                  <a:schemeClr val="tx2"/>
                </a:solidFill>
              </a:defRPr>
            </a:lvl1pPr>
            <a:lvl2pPr>
              <a:defRPr>
                <a:solidFill>
                  <a:srgbClr val="898D8D"/>
                </a:solidFill>
              </a:defRPr>
            </a:lvl2pPr>
            <a:lvl3pPr>
              <a:defRPr>
                <a:solidFill>
                  <a:srgbClr val="898D8D"/>
                </a:solidFill>
              </a:defRPr>
            </a:lvl3pPr>
            <a:lvl4pPr>
              <a:defRPr>
                <a:solidFill>
                  <a:srgbClr val="898D8D"/>
                </a:solidFill>
              </a:defRPr>
            </a:lvl4pPr>
            <a:lvl5pPr>
              <a:defRPr>
                <a:solidFill>
                  <a:srgbClr val="898D8D"/>
                </a:solidFill>
              </a:defRPr>
            </a:lvl5pPr>
          </a:lstStyle>
          <a:p>
            <a:pPr lvl="0"/>
            <a:r>
              <a:rPr lang="en-US" dirty="0" smtClean="0"/>
              <a:t>Click to add text </a:t>
            </a:r>
            <a:endParaRPr lang="en-US" dirty="0"/>
          </a:p>
        </p:txBody>
      </p:sp>
      <p:sp>
        <p:nvSpPr>
          <p:cNvPr id="7" name="Text Placeholder 8"/>
          <p:cNvSpPr>
            <a:spLocks noGrp="1"/>
          </p:cNvSpPr>
          <p:nvPr>
            <p:ph type="body" sz="quarter" idx="14" hasCustomPrompt="1"/>
          </p:nvPr>
        </p:nvSpPr>
        <p:spPr>
          <a:xfrm>
            <a:off x="304800" y="1234440"/>
            <a:ext cx="10972800" cy="411480"/>
          </a:xfrm>
        </p:spPr>
        <p:txBody>
          <a:bodyPr>
            <a:noAutofit/>
          </a:bodyPr>
          <a:lstStyle>
            <a:lvl1pPr marL="0" indent="0">
              <a:buNone/>
              <a:defRPr lang="en-US" sz="2000" b="1" kern="1200" dirty="0">
                <a:solidFill>
                  <a:schemeClr val="accent2"/>
                </a:solidFill>
                <a:latin typeface="Arial" panose="020B0604020202020204" pitchFamily="34" charset="0"/>
                <a:ea typeface="+mn-ea"/>
                <a:cs typeface="Times New Roman"/>
              </a:defRPr>
            </a:lvl1pPr>
          </a:lstStyle>
          <a:p>
            <a:pPr marL="0" lvl="0" indent="0" algn="l" defTabSz="457200" rtl="0" eaLnBrk="1" latinLnBrk="0" hangingPunct="1">
              <a:spcBef>
                <a:spcPts val="0"/>
              </a:spcBef>
              <a:spcAft>
                <a:spcPts val="900"/>
              </a:spcAft>
              <a:buClr>
                <a:schemeClr val="accent2"/>
              </a:buClr>
              <a:buFont typeface="Arial"/>
              <a:buNone/>
            </a:pPr>
            <a:r>
              <a:rPr lang="en-US" dirty="0" smtClean="0"/>
              <a:t>Subtitle</a:t>
            </a:r>
            <a:endParaRPr lang="en-US" dirty="0"/>
          </a:p>
        </p:txBody>
      </p:sp>
    </p:spTree>
    <p:extLst>
      <p:ext uri="{BB962C8B-B14F-4D97-AF65-F5344CB8AC3E}">
        <p14:creationId xmlns:p14="http://schemas.microsoft.com/office/powerpoint/2010/main" val="3066953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w Subtitle &amp; Photo">
    <p:spTree>
      <p:nvGrpSpPr>
        <p:cNvPr id="1" name=""/>
        <p:cNvGrpSpPr/>
        <p:nvPr/>
      </p:nvGrpSpPr>
      <p:grpSpPr>
        <a:xfrm>
          <a:off x="0" y="0"/>
          <a:ext cx="0" cy="0"/>
          <a:chOff x="0" y="0"/>
          <a:chExt cx="0" cy="0"/>
        </a:xfrm>
      </p:grpSpPr>
      <p:sp>
        <p:nvSpPr>
          <p:cNvPr id="2" name="Title 1"/>
          <p:cNvSpPr>
            <a:spLocks noGrp="1"/>
          </p:cNvSpPr>
          <p:nvPr>
            <p:ph type="title"/>
          </p:nvPr>
        </p:nvSpPr>
        <p:spPr>
          <a:xfrm>
            <a:off x="304800" y="182880"/>
            <a:ext cx="7924800" cy="822960"/>
          </a:xfrm>
        </p:spPr>
        <p:txBody>
          <a:bodyPr/>
          <a:lstStyle>
            <a:lvl1pPr>
              <a:defRPr>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304800" y="1737360"/>
            <a:ext cx="5364480" cy="4480560"/>
          </a:xfrm>
        </p:spPr>
        <p:txBody>
          <a:bodyPr>
            <a:normAutofit/>
          </a:bodyPr>
          <a:lstStyle>
            <a:lvl1pPr marL="0" indent="0">
              <a:buNone/>
              <a:defRPr sz="2000">
                <a:solidFill>
                  <a:schemeClr val="tx2"/>
                </a:solidFill>
              </a:defRPr>
            </a:lvl1pPr>
          </a:lstStyle>
          <a:p>
            <a:pPr lvl="0"/>
            <a:r>
              <a:rPr lang="en-US" dirty="0" smtClean="0"/>
              <a:t>Click to add text </a:t>
            </a:r>
            <a:endParaRPr lang="en-US" dirty="0"/>
          </a:p>
        </p:txBody>
      </p:sp>
      <p:sp>
        <p:nvSpPr>
          <p:cNvPr id="5" name="Text Placeholder 8"/>
          <p:cNvSpPr>
            <a:spLocks noGrp="1"/>
          </p:cNvSpPr>
          <p:nvPr>
            <p:ph type="body" sz="quarter" idx="13" hasCustomPrompt="1"/>
          </p:nvPr>
        </p:nvSpPr>
        <p:spPr>
          <a:xfrm>
            <a:off x="304800" y="1234440"/>
            <a:ext cx="10972800" cy="411480"/>
          </a:xfrm>
        </p:spPr>
        <p:txBody>
          <a:bodyPr>
            <a:noAutofit/>
          </a:bodyPr>
          <a:lstStyle>
            <a:lvl1pPr marL="0" indent="0">
              <a:buNone/>
              <a:defRPr lang="en-US" sz="2000" b="1" kern="1200" dirty="0">
                <a:solidFill>
                  <a:schemeClr val="accent2"/>
                </a:solidFill>
                <a:latin typeface="Arial" panose="020B0604020202020204" pitchFamily="34" charset="0"/>
                <a:ea typeface="+mn-ea"/>
                <a:cs typeface="Times New Roman"/>
              </a:defRPr>
            </a:lvl1pPr>
          </a:lstStyle>
          <a:p>
            <a:pPr marL="0" lvl="0" indent="0" algn="l" defTabSz="457200" rtl="0" eaLnBrk="1" latinLnBrk="0" hangingPunct="1">
              <a:spcBef>
                <a:spcPts val="0"/>
              </a:spcBef>
              <a:spcAft>
                <a:spcPts val="900"/>
              </a:spcAft>
              <a:buClr>
                <a:schemeClr val="accent2"/>
              </a:buClr>
              <a:buFont typeface="Arial"/>
              <a:buNone/>
            </a:pPr>
            <a:r>
              <a:rPr lang="en-US" dirty="0" smtClean="0"/>
              <a:t>Subtitle</a:t>
            </a:r>
            <a:endParaRPr lang="en-US" dirty="0"/>
          </a:p>
        </p:txBody>
      </p:sp>
      <p:sp>
        <p:nvSpPr>
          <p:cNvPr id="10" name="Picture Placeholder 9"/>
          <p:cNvSpPr>
            <a:spLocks noGrp="1"/>
          </p:cNvSpPr>
          <p:nvPr>
            <p:ph type="pic" sz="quarter" idx="14"/>
          </p:nvPr>
        </p:nvSpPr>
        <p:spPr>
          <a:xfrm>
            <a:off x="6096001" y="1737361"/>
            <a:ext cx="6096000" cy="3606426"/>
          </a:xfrm>
        </p:spPr>
        <p:txBody>
          <a:bodyPr/>
          <a:lstStyle>
            <a:lvl1pPr marL="0" indent="0">
              <a:buNone/>
              <a:defRPr>
                <a:solidFill>
                  <a:schemeClr val="tx2"/>
                </a:solidFill>
              </a:defRPr>
            </a:lvl1pPr>
          </a:lstStyle>
          <a:p>
            <a:endParaRPr lang="en-US" dirty="0"/>
          </a:p>
        </p:txBody>
      </p:sp>
    </p:spTree>
    <p:extLst>
      <p:ext uri="{BB962C8B-B14F-4D97-AF65-F5344CB8AC3E}">
        <p14:creationId xmlns:p14="http://schemas.microsoft.com/office/powerpoint/2010/main" val="3483344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 text only">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4801" y="1090565"/>
            <a:ext cx="7395164" cy="1102122"/>
          </a:xfrm>
          <a:prstGeom prst="rect">
            <a:avLst/>
          </a:prstGeom>
        </p:spPr>
        <p:txBody>
          <a:bodyPr anchor="b" anchorCtr="0">
            <a:normAutofit/>
          </a:bodyPr>
          <a:lstStyle>
            <a:lvl1pPr algn="l">
              <a:lnSpc>
                <a:spcPts val="4300"/>
              </a:lnSpc>
              <a:spcBef>
                <a:spcPts val="0"/>
              </a:spcBef>
              <a:defRPr sz="3000" cap="none">
                <a:solidFill>
                  <a:schemeClr val="accent1"/>
                </a:solidFill>
              </a:defRPr>
            </a:lvl1pPr>
          </a:lstStyle>
          <a:p>
            <a:r>
              <a:rPr lang="en-US" dirty="0" smtClean="0"/>
              <a:t>Cover Page (text only)</a:t>
            </a:r>
            <a:endParaRPr lang="en-US" dirty="0"/>
          </a:p>
        </p:txBody>
      </p:sp>
      <p:sp>
        <p:nvSpPr>
          <p:cNvPr id="3" name="Subtitle 2"/>
          <p:cNvSpPr>
            <a:spLocks noGrp="1"/>
          </p:cNvSpPr>
          <p:nvPr>
            <p:ph type="subTitle" idx="1" hasCustomPrompt="1"/>
          </p:nvPr>
        </p:nvSpPr>
        <p:spPr>
          <a:xfrm>
            <a:off x="304801" y="3749040"/>
            <a:ext cx="7395164" cy="386940"/>
          </a:xfrm>
          <a:prstGeom prst="rect">
            <a:avLst/>
          </a:prstGeom>
        </p:spPr>
        <p:txBody>
          <a:bodyPr>
            <a:noAutofit/>
          </a:bodyPr>
          <a:lstStyle>
            <a:lvl1pPr marL="0" indent="0" algn="l">
              <a:buNone/>
              <a:defRPr sz="2000" cap="none" baseline="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  |  Date</a:t>
            </a:r>
            <a:endParaRPr lang="en-US" dirty="0"/>
          </a:p>
        </p:txBody>
      </p:sp>
      <p:pic>
        <p:nvPicPr>
          <p:cNvPr id="8" name="Picture 22"/>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6934" y="4121150"/>
            <a:ext cx="12225867" cy="273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467289" y="5334000"/>
            <a:ext cx="3406863" cy="1219200"/>
          </a:xfrm>
          <a:prstGeom prst="rect">
            <a:avLst/>
          </a:prstGeom>
        </p:spPr>
      </p:pic>
      <p:sp>
        <p:nvSpPr>
          <p:cNvPr id="7" name="Text Placeholder 6"/>
          <p:cNvSpPr txBox="1">
            <a:spLocks/>
          </p:cNvSpPr>
          <p:nvPr userDrawn="1"/>
        </p:nvSpPr>
        <p:spPr>
          <a:xfrm>
            <a:off x="304801" y="6553200"/>
            <a:ext cx="5012511" cy="3048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l" defTabSz="457200" rtl="0" eaLnBrk="1" fontAlgn="auto" latinLnBrk="0" hangingPunct="1">
              <a:lnSpc>
                <a:spcPct val="100000"/>
              </a:lnSpc>
              <a:spcBef>
                <a:spcPct val="20000"/>
              </a:spcBef>
              <a:spcAft>
                <a:spcPts val="0"/>
              </a:spcAft>
              <a:buClrTx/>
              <a:buSzTx/>
              <a:buFont typeface="Arial"/>
              <a:buNone/>
              <a:tabLst/>
              <a:defRPr/>
            </a:pPr>
            <a:r>
              <a:rPr lang="en-US" sz="600" kern="1200" dirty="0" smtClean="0">
                <a:solidFill>
                  <a:schemeClr val="accent2">
                    <a:lumMod val="40000"/>
                    <a:lumOff val="60000"/>
                  </a:schemeClr>
                </a:solidFill>
                <a:latin typeface="Arial" panose="020B0604020202020204" pitchFamily="34" charset="0"/>
                <a:ea typeface="+mn-ea"/>
                <a:cs typeface="+mn-cs"/>
              </a:rPr>
              <a:t>©2018 ARTHUR J. GALLAGHER &amp; CO.  |  AJG.COM</a:t>
            </a:r>
            <a:endParaRPr lang="en-US" sz="600" kern="1200" dirty="0">
              <a:solidFill>
                <a:schemeClr val="accent2">
                  <a:lumMod val="40000"/>
                  <a:lumOff val="60000"/>
                </a:schemeClr>
              </a:solidFill>
              <a:latin typeface="Arial" panose="020B0604020202020204" pitchFamily="34" charset="0"/>
              <a:ea typeface="+mn-ea"/>
              <a:cs typeface="+mn-cs"/>
            </a:endParaRPr>
          </a:p>
        </p:txBody>
      </p:sp>
    </p:spTree>
    <p:extLst>
      <p:ext uri="{BB962C8B-B14F-4D97-AF65-F5344CB8AC3E}">
        <p14:creationId xmlns:p14="http://schemas.microsoft.com/office/powerpoint/2010/main" val="2202046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Photos w Subtitle">
    <p:spTree>
      <p:nvGrpSpPr>
        <p:cNvPr id="1" name=""/>
        <p:cNvGrpSpPr/>
        <p:nvPr/>
      </p:nvGrpSpPr>
      <p:grpSpPr>
        <a:xfrm>
          <a:off x="0" y="0"/>
          <a:ext cx="0" cy="0"/>
          <a:chOff x="0" y="0"/>
          <a:chExt cx="0" cy="0"/>
        </a:xfrm>
      </p:grpSpPr>
      <p:sp>
        <p:nvSpPr>
          <p:cNvPr id="2" name="Title 1"/>
          <p:cNvSpPr>
            <a:spLocks noGrp="1"/>
          </p:cNvSpPr>
          <p:nvPr>
            <p:ph type="title"/>
          </p:nvPr>
        </p:nvSpPr>
        <p:spPr>
          <a:xfrm>
            <a:off x="304800" y="182880"/>
            <a:ext cx="7924800" cy="822960"/>
          </a:xfrm>
        </p:spPr>
        <p:txBody>
          <a:bodyPr/>
          <a:lstStyle>
            <a:lvl1pPr>
              <a:defRPr>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304800" y="1737360"/>
            <a:ext cx="5364480" cy="4023360"/>
          </a:xfrm>
        </p:spPr>
        <p:txBody>
          <a:bodyPr/>
          <a:lstStyle>
            <a:lvl1pPr marL="0" indent="0">
              <a:buNone/>
              <a:defRPr>
                <a:solidFill>
                  <a:schemeClr val="tx2"/>
                </a:solidFill>
              </a:defRPr>
            </a:lvl1pPr>
            <a:lvl2pPr>
              <a:defRPr>
                <a:solidFill>
                  <a:srgbClr val="898D8D"/>
                </a:solidFill>
              </a:defRPr>
            </a:lvl2pPr>
            <a:lvl3pPr>
              <a:defRPr>
                <a:solidFill>
                  <a:srgbClr val="898D8D"/>
                </a:solidFill>
              </a:defRPr>
            </a:lvl3pPr>
            <a:lvl4pPr>
              <a:defRPr>
                <a:solidFill>
                  <a:srgbClr val="898D8D"/>
                </a:solidFill>
              </a:defRPr>
            </a:lvl4pPr>
            <a:lvl5pPr>
              <a:defRPr>
                <a:solidFill>
                  <a:srgbClr val="898D8D"/>
                </a:solidFill>
              </a:defRPr>
            </a:lvl5pPr>
          </a:lstStyle>
          <a:p>
            <a:pPr lvl="0"/>
            <a:r>
              <a:rPr lang="en-US" dirty="0" smtClean="0"/>
              <a:t>Picture</a:t>
            </a:r>
            <a:endParaRPr lang="en-US" dirty="0"/>
          </a:p>
        </p:txBody>
      </p:sp>
      <p:sp>
        <p:nvSpPr>
          <p:cNvPr id="8" name="Content Placeholder 2"/>
          <p:cNvSpPr>
            <a:spLocks noGrp="1"/>
          </p:cNvSpPr>
          <p:nvPr>
            <p:ph idx="13" hasCustomPrompt="1"/>
          </p:nvPr>
        </p:nvSpPr>
        <p:spPr>
          <a:xfrm>
            <a:off x="5974080" y="1737360"/>
            <a:ext cx="5364480" cy="4023360"/>
          </a:xfrm>
        </p:spPr>
        <p:txBody>
          <a:bodyPr/>
          <a:lstStyle>
            <a:lvl1pPr marL="0" indent="0">
              <a:buNone/>
              <a:defRPr>
                <a:solidFill>
                  <a:schemeClr val="tx2"/>
                </a:solidFill>
              </a:defRPr>
            </a:lvl1pPr>
            <a:lvl2pPr>
              <a:defRPr>
                <a:solidFill>
                  <a:srgbClr val="898D8D"/>
                </a:solidFill>
              </a:defRPr>
            </a:lvl2pPr>
            <a:lvl3pPr>
              <a:defRPr>
                <a:solidFill>
                  <a:srgbClr val="898D8D"/>
                </a:solidFill>
              </a:defRPr>
            </a:lvl3pPr>
            <a:lvl4pPr>
              <a:defRPr>
                <a:solidFill>
                  <a:srgbClr val="898D8D"/>
                </a:solidFill>
              </a:defRPr>
            </a:lvl4pPr>
            <a:lvl5pPr>
              <a:defRPr>
                <a:solidFill>
                  <a:srgbClr val="898D8D"/>
                </a:solidFill>
              </a:defRPr>
            </a:lvl5pPr>
          </a:lstStyle>
          <a:p>
            <a:pPr lvl="0"/>
            <a:r>
              <a:rPr lang="en-US" dirty="0" smtClean="0"/>
              <a:t>Picture</a:t>
            </a:r>
            <a:endParaRPr lang="en-US" dirty="0"/>
          </a:p>
        </p:txBody>
      </p:sp>
      <p:sp>
        <p:nvSpPr>
          <p:cNvPr id="7" name="Text Placeholder 8"/>
          <p:cNvSpPr>
            <a:spLocks noGrp="1"/>
          </p:cNvSpPr>
          <p:nvPr>
            <p:ph type="body" sz="quarter" idx="14" hasCustomPrompt="1"/>
          </p:nvPr>
        </p:nvSpPr>
        <p:spPr>
          <a:xfrm>
            <a:off x="304800" y="1234440"/>
            <a:ext cx="11054080" cy="411480"/>
          </a:xfrm>
        </p:spPr>
        <p:txBody>
          <a:bodyPr>
            <a:noAutofit/>
          </a:bodyPr>
          <a:lstStyle>
            <a:lvl1pPr marL="0" indent="0">
              <a:buNone/>
              <a:defRPr lang="en-US" sz="2000" b="1" kern="1200" dirty="0">
                <a:solidFill>
                  <a:schemeClr val="accent2"/>
                </a:solidFill>
                <a:latin typeface="Arial" panose="020B0604020202020204" pitchFamily="34" charset="0"/>
                <a:ea typeface="+mn-ea"/>
                <a:cs typeface="Times New Roman"/>
              </a:defRPr>
            </a:lvl1pPr>
          </a:lstStyle>
          <a:p>
            <a:pPr marL="0" lvl="0" indent="0" algn="l" defTabSz="457200" rtl="0" eaLnBrk="1" latinLnBrk="0" hangingPunct="1">
              <a:spcBef>
                <a:spcPts val="0"/>
              </a:spcBef>
              <a:spcAft>
                <a:spcPts val="900"/>
              </a:spcAft>
              <a:buClr>
                <a:schemeClr val="accent2"/>
              </a:buClr>
              <a:buFont typeface="Arial"/>
              <a:buNone/>
            </a:pPr>
            <a:r>
              <a:rPr lang="en-US" dirty="0" smtClean="0"/>
              <a:t>Subtitle</a:t>
            </a:r>
            <a:endParaRPr lang="en-US" dirty="0"/>
          </a:p>
        </p:txBody>
      </p:sp>
    </p:spTree>
    <p:extLst>
      <p:ext uri="{BB962C8B-B14F-4D97-AF65-F5344CB8AC3E}">
        <p14:creationId xmlns:p14="http://schemas.microsoft.com/office/powerpoint/2010/main" val="315437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Photos w Subtitle &amp;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880"/>
            <a:ext cx="7924800" cy="822960"/>
          </a:xfrm>
        </p:spPr>
        <p:txBody>
          <a:bodyPr/>
          <a:lstStyle>
            <a:lvl1pPr>
              <a:defRPr>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304800" y="1737360"/>
            <a:ext cx="5364480" cy="2949610"/>
          </a:xfrm>
        </p:spPr>
        <p:txBody>
          <a:bodyPr/>
          <a:lstStyle>
            <a:lvl1pPr marL="0" indent="0">
              <a:buNone/>
              <a:defRPr>
                <a:solidFill>
                  <a:schemeClr val="tx2"/>
                </a:solidFill>
              </a:defRPr>
            </a:lvl1pPr>
            <a:lvl2pPr>
              <a:defRPr>
                <a:solidFill>
                  <a:srgbClr val="898D8D"/>
                </a:solidFill>
              </a:defRPr>
            </a:lvl2pPr>
            <a:lvl3pPr>
              <a:defRPr>
                <a:solidFill>
                  <a:srgbClr val="898D8D"/>
                </a:solidFill>
              </a:defRPr>
            </a:lvl3pPr>
            <a:lvl4pPr>
              <a:defRPr>
                <a:solidFill>
                  <a:srgbClr val="898D8D"/>
                </a:solidFill>
              </a:defRPr>
            </a:lvl4pPr>
            <a:lvl5pPr>
              <a:defRPr>
                <a:solidFill>
                  <a:srgbClr val="898D8D"/>
                </a:solidFill>
              </a:defRPr>
            </a:lvl5pPr>
          </a:lstStyle>
          <a:p>
            <a:pPr lvl="0"/>
            <a:r>
              <a:rPr lang="en-US" dirty="0" smtClean="0"/>
              <a:t>Picture</a:t>
            </a:r>
            <a:endParaRPr lang="en-US" dirty="0"/>
          </a:p>
        </p:txBody>
      </p:sp>
      <p:sp>
        <p:nvSpPr>
          <p:cNvPr id="8" name="Content Placeholder 2"/>
          <p:cNvSpPr>
            <a:spLocks noGrp="1"/>
          </p:cNvSpPr>
          <p:nvPr>
            <p:ph idx="13" hasCustomPrompt="1"/>
          </p:nvPr>
        </p:nvSpPr>
        <p:spPr>
          <a:xfrm>
            <a:off x="5974080" y="1737360"/>
            <a:ext cx="5364480" cy="2964172"/>
          </a:xfrm>
        </p:spPr>
        <p:txBody>
          <a:bodyPr/>
          <a:lstStyle>
            <a:lvl1pPr marL="0" indent="0">
              <a:buNone/>
              <a:defRPr>
                <a:solidFill>
                  <a:schemeClr val="tx2"/>
                </a:solidFill>
              </a:defRPr>
            </a:lvl1pPr>
            <a:lvl2pPr>
              <a:defRPr>
                <a:solidFill>
                  <a:srgbClr val="898D8D"/>
                </a:solidFill>
              </a:defRPr>
            </a:lvl2pPr>
            <a:lvl3pPr>
              <a:defRPr>
                <a:solidFill>
                  <a:srgbClr val="898D8D"/>
                </a:solidFill>
              </a:defRPr>
            </a:lvl3pPr>
            <a:lvl4pPr>
              <a:defRPr>
                <a:solidFill>
                  <a:srgbClr val="898D8D"/>
                </a:solidFill>
              </a:defRPr>
            </a:lvl4pPr>
            <a:lvl5pPr>
              <a:defRPr>
                <a:solidFill>
                  <a:srgbClr val="898D8D"/>
                </a:solidFill>
              </a:defRPr>
            </a:lvl5pPr>
          </a:lstStyle>
          <a:p>
            <a:pPr lvl="0"/>
            <a:r>
              <a:rPr lang="en-US" dirty="0" smtClean="0"/>
              <a:t>Picture</a:t>
            </a:r>
            <a:endParaRPr lang="en-US" dirty="0"/>
          </a:p>
        </p:txBody>
      </p:sp>
      <p:sp>
        <p:nvSpPr>
          <p:cNvPr id="7" name="Text Placeholder 8"/>
          <p:cNvSpPr>
            <a:spLocks noGrp="1"/>
          </p:cNvSpPr>
          <p:nvPr>
            <p:ph type="body" sz="quarter" idx="14" hasCustomPrompt="1"/>
          </p:nvPr>
        </p:nvSpPr>
        <p:spPr>
          <a:xfrm>
            <a:off x="304800" y="1234440"/>
            <a:ext cx="10972800" cy="411480"/>
          </a:xfrm>
        </p:spPr>
        <p:txBody>
          <a:bodyPr>
            <a:noAutofit/>
          </a:bodyPr>
          <a:lstStyle>
            <a:lvl1pPr marL="0" indent="0">
              <a:buNone/>
              <a:defRPr lang="en-US" sz="2000" b="1" kern="1200" dirty="0">
                <a:solidFill>
                  <a:schemeClr val="accent2"/>
                </a:solidFill>
                <a:latin typeface="Arial" panose="020B0604020202020204" pitchFamily="34" charset="0"/>
                <a:ea typeface="+mn-ea"/>
                <a:cs typeface="Times New Roman"/>
              </a:defRPr>
            </a:lvl1pPr>
          </a:lstStyle>
          <a:p>
            <a:pPr marL="0" lvl="0" indent="0" algn="l" defTabSz="457200" rtl="0" eaLnBrk="1" latinLnBrk="0" hangingPunct="1">
              <a:spcBef>
                <a:spcPts val="0"/>
              </a:spcBef>
              <a:spcAft>
                <a:spcPts val="900"/>
              </a:spcAft>
              <a:buClr>
                <a:schemeClr val="accent2"/>
              </a:buClr>
              <a:buFont typeface="Arial"/>
              <a:buNone/>
            </a:pPr>
            <a:r>
              <a:rPr lang="en-US" dirty="0" smtClean="0"/>
              <a:t>Subtitle</a:t>
            </a:r>
            <a:endParaRPr lang="en-US" dirty="0"/>
          </a:p>
        </p:txBody>
      </p:sp>
      <p:sp>
        <p:nvSpPr>
          <p:cNvPr id="5" name="Text Placeholder 4"/>
          <p:cNvSpPr>
            <a:spLocks noGrp="1"/>
          </p:cNvSpPr>
          <p:nvPr>
            <p:ph type="body" sz="quarter" idx="15"/>
          </p:nvPr>
        </p:nvSpPr>
        <p:spPr>
          <a:xfrm>
            <a:off x="304800" y="4858869"/>
            <a:ext cx="5364480" cy="758410"/>
          </a:xfrm>
        </p:spPr>
        <p:txBody>
          <a:bodyPr>
            <a:normAutofit/>
          </a:bodyPr>
          <a:lstStyle>
            <a:lvl1pPr marL="0" indent="0">
              <a:buNone/>
              <a:defRPr sz="1800"/>
            </a:lvl1pPr>
          </a:lstStyle>
          <a:p>
            <a:pPr lvl="0"/>
            <a:r>
              <a:rPr lang="en-US" dirty="0" smtClean="0"/>
              <a:t>Click to edit Master text styles</a:t>
            </a:r>
          </a:p>
        </p:txBody>
      </p:sp>
      <p:sp>
        <p:nvSpPr>
          <p:cNvPr id="9" name="Text Placeholder 4"/>
          <p:cNvSpPr>
            <a:spLocks noGrp="1"/>
          </p:cNvSpPr>
          <p:nvPr>
            <p:ph type="body" sz="quarter" idx="16"/>
          </p:nvPr>
        </p:nvSpPr>
        <p:spPr>
          <a:xfrm>
            <a:off x="5974080" y="4858869"/>
            <a:ext cx="5364480" cy="762154"/>
          </a:xfrm>
        </p:spPr>
        <p:txBody>
          <a:bodyPr>
            <a:normAutofit/>
          </a:bodyPr>
          <a:lstStyle>
            <a:lvl1pPr marL="0" indent="0">
              <a:buNone/>
              <a:defRPr sz="1800"/>
            </a:lvl1pPr>
          </a:lstStyle>
          <a:p>
            <a:pPr lvl="0"/>
            <a:r>
              <a:rPr lang="en-US" dirty="0" smtClean="0"/>
              <a:t>Click to edit Master text styles</a:t>
            </a:r>
          </a:p>
        </p:txBody>
      </p:sp>
    </p:spTree>
    <p:extLst>
      <p:ext uri="{BB962C8B-B14F-4D97-AF65-F5344CB8AC3E}">
        <p14:creationId xmlns:p14="http://schemas.microsoft.com/office/powerpoint/2010/main" val="1499264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Blank">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914400" y="182880"/>
            <a:ext cx="7924800" cy="822960"/>
          </a:xfrm>
          <a:prstGeom prst="rect">
            <a:avLst/>
          </a:prstGeom>
        </p:spPr>
        <p:txBody>
          <a:bodyPr vert="horz" lIns="91440" tIns="45720" rIns="91440" bIns="45720" rtlCol="0" anchor="b" anchorCtr="0">
            <a:normAutofit/>
          </a:bodyPr>
          <a:lstStyle>
            <a:lvl1pPr defTabSz="119063">
              <a:tabLst/>
              <a:defRPr>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1277342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6_Divider">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r="17139"/>
          <a:stretch/>
        </p:blipFill>
        <p:spPr>
          <a:xfrm>
            <a:off x="5500192" y="543267"/>
            <a:ext cx="6691809" cy="5370669"/>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
        <p:nvSpPr>
          <p:cNvPr id="2" name="Title 1"/>
          <p:cNvSpPr>
            <a:spLocks noGrp="1"/>
          </p:cNvSpPr>
          <p:nvPr>
            <p:ph type="ctrTitle" hasCustomPrompt="1"/>
          </p:nvPr>
        </p:nvSpPr>
        <p:spPr>
          <a:xfrm>
            <a:off x="304801" y="2343808"/>
            <a:ext cx="5328745" cy="2230721"/>
          </a:xfrm>
          <a:prstGeom prst="rect">
            <a:avLst/>
          </a:prstGeom>
        </p:spPr>
        <p:txBody>
          <a:bodyPr anchor="b" anchorCtr="0">
            <a:normAutofit/>
          </a:bodyPr>
          <a:lstStyle>
            <a:lvl1pPr algn="ctr">
              <a:lnSpc>
                <a:spcPts val="5733"/>
              </a:lnSpc>
              <a:spcBef>
                <a:spcPts val="0"/>
              </a:spcBef>
              <a:defRPr sz="4000" cap="none">
                <a:solidFill>
                  <a:schemeClr val="bg1"/>
                </a:solidFill>
              </a:defRPr>
            </a:lvl1pPr>
          </a:lstStyle>
          <a:p>
            <a:r>
              <a:rPr lang="en-US" dirty="0" smtClean="0"/>
              <a:t>Topic</a:t>
            </a:r>
            <a:endParaRPr lang="en-US" dirty="0"/>
          </a:p>
        </p:txBody>
      </p:sp>
      <p:sp>
        <p:nvSpPr>
          <p:cNvPr id="3" name="Subtitle 2"/>
          <p:cNvSpPr>
            <a:spLocks noGrp="1"/>
          </p:cNvSpPr>
          <p:nvPr>
            <p:ph type="subTitle" idx="1" hasCustomPrompt="1"/>
          </p:nvPr>
        </p:nvSpPr>
        <p:spPr>
          <a:xfrm>
            <a:off x="304801" y="4586720"/>
            <a:ext cx="5328745" cy="499872"/>
          </a:xfrm>
          <a:prstGeom prst="rect">
            <a:avLst/>
          </a:prstGeom>
        </p:spPr>
        <p:txBody>
          <a:bodyPr>
            <a:noAutofit/>
          </a:bodyPr>
          <a:lstStyle>
            <a:lvl1pPr marL="0" indent="0" algn="ctr">
              <a:buNone/>
              <a:defRPr sz="2667" cap="none" baseline="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smtClean="0"/>
              <a:t>Speaker Name</a:t>
            </a:r>
            <a:endParaRPr lang="en-US" dirty="0"/>
          </a:p>
        </p:txBody>
      </p:sp>
      <p:sp>
        <p:nvSpPr>
          <p:cNvPr id="7" name="Text Placeholder 6"/>
          <p:cNvSpPr txBox="1">
            <a:spLocks/>
          </p:cNvSpPr>
          <p:nvPr userDrawn="1"/>
        </p:nvSpPr>
        <p:spPr>
          <a:xfrm>
            <a:off x="487681" y="6553200"/>
            <a:ext cx="5012511" cy="304800"/>
          </a:xfrm>
          <a:prstGeom prst="rect">
            <a:avLst/>
          </a:prstGeom>
        </p:spPr>
        <p:txBody>
          <a:bodyPr vert="horz" lIns="121920" tIns="60960" rIns="121920" bIns="6096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l" defTabSz="609585" rtl="0" eaLnBrk="1" fontAlgn="auto" latinLnBrk="0" hangingPunct="1">
              <a:lnSpc>
                <a:spcPct val="100000"/>
              </a:lnSpc>
              <a:spcBef>
                <a:spcPct val="20000"/>
              </a:spcBef>
              <a:spcAft>
                <a:spcPts val="0"/>
              </a:spcAft>
              <a:buClrTx/>
              <a:buSzTx/>
              <a:buFont typeface="Arial"/>
              <a:buNone/>
              <a:tabLst/>
              <a:defRPr/>
            </a:pPr>
            <a:r>
              <a:rPr lang="en-US" sz="800" kern="1200" dirty="0" smtClean="0">
                <a:solidFill>
                  <a:schemeClr val="accent2">
                    <a:lumMod val="40000"/>
                    <a:lumOff val="60000"/>
                  </a:schemeClr>
                </a:solidFill>
                <a:latin typeface="+mj-lt"/>
                <a:ea typeface="+mn-ea"/>
                <a:cs typeface="+mn-cs"/>
              </a:rPr>
              <a:t>©2019 ARTHUR J. GALLAGHER &amp; CO.  |  AJG.COM | </a:t>
            </a:r>
            <a:r>
              <a:rPr lang="en-US" sz="800" kern="1200" dirty="0" err="1" smtClean="0">
                <a:solidFill>
                  <a:schemeClr val="accent2">
                    <a:lumMod val="40000"/>
                    <a:lumOff val="60000"/>
                  </a:schemeClr>
                </a:solidFill>
                <a:latin typeface="+mj-lt"/>
                <a:ea typeface="+mn-ea"/>
                <a:cs typeface="+mn-cs"/>
              </a:rPr>
              <a:t>GBS34931B</a:t>
            </a:r>
            <a:endParaRPr lang="en-US" sz="800" kern="1200" dirty="0" smtClean="0">
              <a:solidFill>
                <a:schemeClr val="accent2">
                  <a:lumMod val="40000"/>
                  <a:lumOff val="60000"/>
                </a:schemeClr>
              </a:solidFill>
              <a:latin typeface="+mj-lt"/>
              <a:ea typeface="+mn-ea"/>
              <a:cs typeface="+mn-cs"/>
            </a:endParaRPr>
          </a:p>
        </p:txBody>
      </p:sp>
    </p:spTree>
    <p:extLst>
      <p:ext uri="{BB962C8B-B14F-4D97-AF65-F5344CB8AC3E}">
        <p14:creationId xmlns:p14="http://schemas.microsoft.com/office/powerpoint/2010/main" val="997932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A3FEF86-9737-4F11-9CC6-34E33F2AC026}" type="datetimeFigureOut">
              <a:rPr lang="en-US" smtClean="0"/>
              <a:t>7/16/2019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53D6A8-2314-48CD-A5EC-680C66F42A40}" type="slidenum">
              <a:rPr lang="en-US" smtClean="0"/>
              <a:t>‹#›</a:t>
            </a:fld>
            <a:endParaRPr lang="en-US"/>
          </a:p>
        </p:txBody>
      </p:sp>
    </p:spTree>
    <p:extLst>
      <p:ext uri="{BB962C8B-B14F-4D97-AF65-F5344CB8AC3E}">
        <p14:creationId xmlns:p14="http://schemas.microsoft.com/office/powerpoint/2010/main" val="24559348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3FEF86-9737-4F11-9CC6-34E33F2AC026}" type="datetimeFigureOut">
              <a:rPr lang="en-US" smtClean="0"/>
              <a:t>7/16/2019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53D6A8-2314-48CD-A5EC-680C66F42A40}" type="slidenum">
              <a:rPr lang="en-US" smtClean="0"/>
              <a:t>‹#›</a:t>
            </a:fld>
            <a:endParaRPr lang="en-US"/>
          </a:p>
        </p:txBody>
      </p:sp>
    </p:spTree>
    <p:extLst>
      <p:ext uri="{BB962C8B-B14F-4D97-AF65-F5344CB8AC3E}">
        <p14:creationId xmlns:p14="http://schemas.microsoft.com/office/powerpoint/2010/main" val="24147564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A3FEF86-9737-4F11-9CC6-34E33F2AC026}" type="datetimeFigureOut">
              <a:rPr lang="en-US" smtClean="0"/>
              <a:t>7/16/2019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53D6A8-2314-48CD-A5EC-680C66F42A40}" type="slidenum">
              <a:rPr lang="en-US" smtClean="0"/>
              <a:t>‹#›</a:t>
            </a:fld>
            <a:endParaRPr lang="en-US"/>
          </a:p>
        </p:txBody>
      </p:sp>
    </p:spTree>
    <p:extLst>
      <p:ext uri="{BB962C8B-B14F-4D97-AF65-F5344CB8AC3E}">
        <p14:creationId xmlns:p14="http://schemas.microsoft.com/office/powerpoint/2010/main" val="566863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A3FEF86-9737-4F11-9CC6-34E33F2AC026}" type="datetimeFigureOut">
              <a:rPr lang="en-US" smtClean="0"/>
              <a:t>7/16/2019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53D6A8-2314-48CD-A5EC-680C66F42A40}" type="slidenum">
              <a:rPr lang="en-US" smtClean="0"/>
              <a:t>‹#›</a:t>
            </a:fld>
            <a:endParaRPr lang="en-US"/>
          </a:p>
        </p:txBody>
      </p:sp>
    </p:spTree>
    <p:extLst>
      <p:ext uri="{BB962C8B-B14F-4D97-AF65-F5344CB8AC3E}">
        <p14:creationId xmlns:p14="http://schemas.microsoft.com/office/powerpoint/2010/main" val="27411838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A3FEF86-9737-4F11-9CC6-34E33F2AC026}" type="datetimeFigureOut">
              <a:rPr lang="en-US" smtClean="0"/>
              <a:t>7/16/2019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53D6A8-2314-48CD-A5EC-680C66F42A40}" type="slidenum">
              <a:rPr lang="en-US" smtClean="0"/>
              <a:t>‹#›</a:t>
            </a:fld>
            <a:endParaRPr lang="en-US"/>
          </a:p>
        </p:txBody>
      </p:sp>
    </p:spTree>
    <p:extLst>
      <p:ext uri="{BB962C8B-B14F-4D97-AF65-F5344CB8AC3E}">
        <p14:creationId xmlns:p14="http://schemas.microsoft.com/office/powerpoint/2010/main" val="28075298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A3FEF86-9737-4F11-9CC6-34E33F2AC026}" type="datetimeFigureOut">
              <a:rPr lang="en-US" smtClean="0"/>
              <a:t>7/16/2019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53D6A8-2314-48CD-A5EC-680C66F42A40}" type="slidenum">
              <a:rPr lang="en-US" smtClean="0"/>
              <a:t>‹#›</a:t>
            </a:fld>
            <a:endParaRPr lang="en-US"/>
          </a:p>
        </p:txBody>
      </p:sp>
    </p:spTree>
    <p:extLst>
      <p:ext uri="{BB962C8B-B14F-4D97-AF65-F5344CB8AC3E}">
        <p14:creationId xmlns:p14="http://schemas.microsoft.com/office/powerpoint/2010/main" val="3200248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4801" y="1856454"/>
            <a:ext cx="7395164" cy="1428389"/>
          </a:xfrm>
          <a:prstGeom prst="rect">
            <a:avLst/>
          </a:prstGeom>
        </p:spPr>
        <p:txBody>
          <a:bodyPr anchor="b" anchorCtr="0">
            <a:normAutofit/>
          </a:bodyPr>
          <a:lstStyle>
            <a:lvl1pPr algn="l">
              <a:lnSpc>
                <a:spcPts val="4300"/>
              </a:lnSpc>
              <a:spcBef>
                <a:spcPts val="0"/>
              </a:spcBef>
              <a:defRPr sz="3000" cap="none">
                <a:solidFill>
                  <a:schemeClr val="accent1"/>
                </a:solidFill>
              </a:defRPr>
            </a:lvl1pPr>
          </a:lstStyle>
          <a:p>
            <a:r>
              <a:rPr lang="en-US" dirty="0" smtClean="0"/>
              <a:t>Divider/Breaker Slide</a:t>
            </a:r>
            <a:endParaRPr lang="en-US" dirty="0"/>
          </a:p>
        </p:txBody>
      </p:sp>
      <p:sp>
        <p:nvSpPr>
          <p:cNvPr id="3" name="Subtitle 2"/>
          <p:cNvSpPr>
            <a:spLocks noGrp="1"/>
          </p:cNvSpPr>
          <p:nvPr>
            <p:ph type="subTitle" idx="1" hasCustomPrompt="1"/>
          </p:nvPr>
        </p:nvSpPr>
        <p:spPr>
          <a:xfrm>
            <a:off x="304801" y="3291840"/>
            <a:ext cx="7395164" cy="386940"/>
          </a:xfrm>
          <a:prstGeom prst="rect">
            <a:avLst/>
          </a:prstGeom>
        </p:spPr>
        <p:txBody>
          <a:bodyPr>
            <a:noAutofit/>
          </a:bodyPr>
          <a:lstStyle>
            <a:lvl1pPr marL="0" indent="0" algn="l">
              <a:buNone/>
              <a:defRPr sz="2000" cap="none" baseline="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Subheading/topic</a:t>
            </a:r>
            <a:endParaRPr lang="en-US" dirty="0"/>
          </a:p>
        </p:txBody>
      </p:sp>
      <p:pic>
        <p:nvPicPr>
          <p:cNvPr id="8" name="Picture 2"/>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 y="3783436"/>
            <a:ext cx="12211325" cy="3095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Placeholder 6"/>
          <p:cNvSpPr txBox="1">
            <a:spLocks/>
          </p:cNvSpPr>
          <p:nvPr userDrawn="1"/>
        </p:nvSpPr>
        <p:spPr>
          <a:xfrm>
            <a:off x="304801" y="6553200"/>
            <a:ext cx="5012511" cy="3048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l" defTabSz="457200" rtl="0" eaLnBrk="1" fontAlgn="auto" latinLnBrk="0" hangingPunct="1">
              <a:lnSpc>
                <a:spcPct val="100000"/>
              </a:lnSpc>
              <a:spcBef>
                <a:spcPct val="20000"/>
              </a:spcBef>
              <a:spcAft>
                <a:spcPts val="0"/>
              </a:spcAft>
              <a:buClrTx/>
              <a:buSzTx/>
              <a:buFont typeface="Arial"/>
              <a:buNone/>
              <a:tabLst/>
              <a:defRPr/>
            </a:pPr>
            <a:r>
              <a:rPr lang="en-US" sz="600" kern="1200" dirty="0" smtClean="0">
                <a:solidFill>
                  <a:schemeClr val="accent2">
                    <a:lumMod val="40000"/>
                    <a:lumOff val="60000"/>
                  </a:schemeClr>
                </a:solidFill>
                <a:latin typeface="Arial" panose="020B0604020202020204" pitchFamily="34" charset="0"/>
                <a:ea typeface="+mn-ea"/>
                <a:cs typeface="+mn-cs"/>
              </a:rPr>
              <a:t>©2018 ARTHUR J. GALLAGHER &amp; CO.  |  AJG.COM</a:t>
            </a:r>
            <a:endParaRPr lang="en-US" sz="600" kern="1200" dirty="0">
              <a:solidFill>
                <a:schemeClr val="accent2">
                  <a:lumMod val="40000"/>
                  <a:lumOff val="60000"/>
                </a:schemeClr>
              </a:solidFill>
              <a:latin typeface="Arial" panose="020B0604020202020204" pitchFamily="34" charset="0"/>
              <a:ea typeface="+mn-ea"/>
              <a:cs typeface="+mn-cs"/>
            </a:endParaRP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46922" y="15939"/>
            <a:ext cx="3113580" cy="1114245"/>
          </a:xfrm>
          <a:prstGeom prst="rect">
            <a:avLst/>
          </a:prstGeom>
        </p:spPr>
      </p:pic>
    </p:spTree>
    <p:extLst>
      <p:ext uri="{BB962C8B-B14F-4D97-AF65-F5344CB8AC3E}">
        <p14:creationId xmlns:p14="http://schemas.microsoft.com/office/powerpoint/2010/main" val="4074685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3FEF86-9737-4F11-9CC6-34E33F2AC026}" type="datetimeFigureOut">
              <a:rPr lang="en-US" smtClean="0"/>
              <a:t>7/16/2019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53D6A8-2314-48CD-A5EC-680C66F42A40}" type="slidenum">
              <a:rPr lang="en-US" smtClean="0"/>
              <a:t>‹#›</a:t>
            </a:fld>
            <a:endParaRPr lang="en-US"/>
          </a:p>
        </p:txBody>
      </p:sp>
    </p:spTree>
    <p:extLst>
      <p:ext uri="{BB962C8B-B14F-4D97-AF65-F5344CB8AC3E}">
        <p14:creationId xmlns:p14="http://schemas.microsoft.com/office/powerpoint/2010/main" val="34083356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A3FEF86-9737-4F11-9CC6-34E33F2AC026}" type="datetimeFigureOut">
              <a:rPr lang="en-US" smtClean="0"/>
              <a:t>7/16/2019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53D6A8-2314-48CD-A5EC-680C66F42A40}" type="slidenum">
              <a:rPr lang="en-US" smtClean="0"/>
              <a:t>‹#›</a:t>
            </a:fld>
            <a:endParaRPr lang="en-US"/>
          </a:p>
        </p:txBody>
      </p:sp>
    </p:spTree>
    <p:extLst>
      <p:ext uri="{BB962C8B-B14F-4D97-AF65-F5344CB8AC3E}">
        <p14:creationId xmlns:p14="http://schemas.microsoft.com/office/powerpoint/2010/main" val="16556509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A3FEF86-9737-4F11-9CC6-34E33F2AC026}" type="datetimeFigureOut">
              <a:rPr lang="en-US" smtClean="0"/>
              <a:t>7/16/2019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53D6A8-2314-48CD-A5EC-680C66F42A40}" type="slidenum">
              <a:rPr lang="en-US" smtClean="0"/>
              <a:t>‹#›</a:t>
            </a:fld>
            <a:endParaRPr lang="en-US"/>
          </a:p>
        </p:txBody>
      </p:sp>
    </p:spTree>
    <p:extLst>
      <p:ext uri="{BB962C8B-B14F-4D97-AF65-F5344CB8AC3E}">
        <p14:creationId xmlns:p14="http://schemas.microsoft.com/office/powerpoint/2010/main" val="42878724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3FEF86-9737-4F11-9CC6-34E33F2AC026}" type="datetimeFigureOut">
              <a:rPr lang="en-US" smtClean="0"/>
              <a:t>7/16/2019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53D6A8-2314-48CD-A5EC-680C66F42A40}" type="slidenum">
              <a:rPr lang="en-US" smtClean="0"/>
              <a:t>‹#›</a:t>
            </a:fld>
            <a:endParaRPr lang="en-US"/>
          </a:p>
        </p:txBody>
      </p:sp>
    </p:spTree>
    <p:extLst>
      <p:ext uri="{BB962C8B-B14F-4D97-AF65-F5344CB8AC3E}">
        <p14:creationId xmlns:p14="http://schemas.microsoft.com/office/powerpoint/2010/main" val="15850809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3FEF86-9737-4F11-9CC6-34E33F2AC026}" type="datetimeFigureOut">
              <a:rPr lang="en-US" smtClean="0"/>
              <a:t>7/16/2019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53D6A8-2314-48CD-A5EC-680C66F42A40}" type="slidenum">
              <a:rPr lang="en-US" smtClean="0"/>
              <a:t>‹#›</a:t>
            </a:fld>
            <a:endParaRPr lang="en-US"/>
          </a:p>
        </p:txBody>
      </p:sp>
    </p:spTree>
    <p:extLst>
      <p:ext uri="{BB962C8B-B14F-4D97-AF65-F5344CB8AC3E}">
        <p14:creationId xmlns:p14="http://schemas.microsoft.com/office/powerpoint/2010/main" val="33263802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over w Photo">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a:extLst>
              <a:ext uri="{28A0092B-C50C-407E-A947-70E740481C1C}">
                <a14:useLocalDpi xmlns:a14="http://schemas.microsoft.com/office/drawing/2010/main" val="0"/>
              </a:ext>
            </a:extLst>
          </a:blip>
          <a:srcRect l="139" t="29720" r="-139" b="-931"/>
          <a:stretch/>
        </p:blipFill>
        <p:spPr>
          <a:xfrm>
            <a:off x="11300" y="1"/>
            <a:ext cx="12197637" cy="5821325"/>
          </a:xfrm>
          <a:prstGeom prst="rect">
            <a:avLst/>
          </a:prstGeom>
          <a:noFill/>
          <a:ln>
            <a:noFill/>
          </a:ln>
        </p:spPr>
      </p:pic>
      <p:pic>
        <p:nvPicPr>
          <p:cNvPr id="12" name="Picture 22"/>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16934" y="3208868"/>
            <a:ext cx="12225867" cy="3649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594841" y="5057524"/>
            <a:ext cx="3405927" cy="1219307"/>
          </a:xfrm>
          <a:prstGeom prst="rect">
            <a:avLst/>
          </a:prstGeom>
        </p:spPr>
      </p:pic>
      <p:sp>
        <p:nvSpPr>
          <p:cNvPr id="8" name="Title 1"/>
          <p:cNvSpPr>
            <a:spLocks noGrp="1"/>
          </p:cNvSpPr>
          <p:nvPr>
            <p:ph type="ctrTitle" hasCustomPrompt="1"/>
          </p:nvPr>
        </p:nvSpPr>
        <p:spPr>
          <a:xfrm>
            <a:off x="304800" y="4953010"/>
            <a:ext cx="6769995" cy="990599"/>
          </a:xfrm>
          <a:prstGeom prst="rect">
            <a:avLst/>
          </a:prstGeom>
        </p:spPr>
        <p:txBody>
          <a:bodyPr anchor="b" anchorCtr="0"/>
          <a:lstStyle>
            <a:lvl1pPr algn="l">
              <a:defRPr sz="3733" baseline="0">
                <a:solidFill>
                  <a:schemeClr val="bg1"/>
                </a:solidFill>
              </a:defRPr>
            </a:lvl1pPr>
          </a:lstStyle>
          <a:p>
            <a:r>
              <a:rPr lang="en-US" dirty="0"/>
              <a:t>Title Slide – With Photo</a:t>
            </a:r>
          </a:p>
        </p:txBody>
      </p:sp>
      <p:sp>
        <p:nvSpPr>
          <p:cNvPr id="10" name="Text Placeholder 5"/>
          <p:cNvSpPr>
            <a:spLocks noGrp="1"/>
          </p:cNvSpPr>
          <p:nvPr>
            <p:ph type="body" sz="quarter" idx="10" hasCustomPrompt="1"/>
          </p:nvPr>
        </p:nvSpPr>
        <p:spPr>
          <a:xfrm>
            <a:off x="304800" y="6096000"/>
            <a:ext cx="6908800" cy="381000"/>
          </a:xfrm>
          <a:prstGeom prst="rect">
            <a:avLst/>
          </a:prstGeom>
        </p:spPr>
        <p:txBody>
          <a:bodyPr>
            <a:noAutofit/>
          </a:bodyPr>
          <a:lstStyle>
            <a:lvl1pPr marL="0" indent="0">
              <a:buNone/>
              <a:defRPr sz="2133">
                <a:solidFill>
                  <a:schemeClr val="accent1"/>
                </a:solidFill>
              </a:defRPr>
            </a:lvl1pPr>
            <a:lvl2pPr marL="609570" indent="0">
              <a:buNone/>
              <a:defRPr/>
            </a:lvl2pPr>
            <a:lvl3pPr marL="1219139" indent="0">
              <a:buNone/>
              <a:defRPr/>
            </a:lvl3pPr>
            <a:lvl4pPr marL="1828709" indent="0">
              <a:buNone/>
              <a:defRPr/>
            </a:lvl4pPr>
            <a:lvl5pPr marL="2438278" indent="0">
              <a:buNone/>
              <a:defRPr/>
            </a:lvl5pPr>
          </a:lstStyle>
          <a:p>
            <a:pPr lvl="0"/>
            <a:r>
              <a:rPr lang="en-US" dirty="0"/>
              <a:t>Presenter Name | Date</a:t>
            </a:r>
          </a:p>
        </p:txBody>
      </p:sp>
      <p:sp>
        <p:nvSpPr>
          <p:cNvPr id="11" name="Text Placeholder 6"/>
          <p:cNvSpPr txBox="1">
            <a:spLocks/>
          </p:cNvSpPr>
          <p:nvPr userDrawn="1"/>
        </p:nvSpPr>
        <p:spPr>
          <a:xfrm>
            <a:off x="304807" y="6553200"/>
            <a:ext cx="5012511" cy="304800"/>
          </a:xfrm>
          <a:prstGeom prst="rect">
            <a:avLst/>
          </a:prstGeom>
        </p:spPr>
        <p:txBody>
          <a:bodyPr vert="horz" lIns="121920" tIns="60960" rIns="121920" bIns="6096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l" defTabSz="609570" rtl="0" eaLnBrk="1" fontAlgn="auto" latinLnBrk="0" hangingPunct="1">
              <a:lnSpc>
                <a:spcPct val="100000"/>
              </a:lnSpc>
              <a:spcBef>
                <a:spcPct val="20000"/>
              </a:spcBef>
              <a:spcAft>
                <a:spcPts val="0"/>
              </a:spcAft>
              <a:buClrTx/>
              <a:buSzTx/>
              <a:buFont typeface="Arial"/>
              <a:buNone/>
              <a:tabLst/>
              <a:defRPr/>
            </a:pPr>
            <a:r>
              <a:rPr lang="en-US" sz="800" kern="1200" dirty="0">
                <a:solidFill>
                  <a:schemeClr val="accent2">
                    <a:lumMod val="40000"/>
                    <a:lumOff val="60000"/>
                  </a:schemeClr>
                </a:solidFill>
                <a:latin typeface="Gotham Narrow Book" pitchFamily="50" charset="0"/>
                <a:ea typeface="+mn-ea"/>
                <a:cs typeface="+mn-cs"/>
              </a:rPr>
              <a:t>©2018 ARTHUR J. GALLAGHER &amp; CO.  |  AJG.COM</a:t>
            </a:r>
          </a:p>
        </p:txBody>
      </p:sp>
    </p:spTree>
    <p:extLst>
      <p:ext uri="{BB962C8B-B14F-4D97-AF65-F5344CB8AC3E}">
        <p14:creationId xmlns:p14="http://schemas.microsoft.com/office/powerpoint/2010/main" val="2551221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1_Cover w Photo">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stretch>
            <a:fillRect/>
          </a:stretch>
        </p:blipFill>
        <p:spPr>
          <a:xfrm>
            <a:off x="-16934" y="3"/>
            <a:ext cx="12225867" cy="4681601"/>
          </a:xfrm>
          <a:prstGeom prst="rect">
            <a:avLst/>
          </a:prstGeom>
        </p:spPr>
      </p:pic>
      <p:pic>
        <p:nvPicPr>
          <p:cNvPr id="12" name="Picture 22"/>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16934" y="3208868"/>
            <a:ext cx="12225867" cy="3649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a:spLocks noGrp="1"/>
          </p:cNvSpPr>
          <p:nvPr>
            <p:ph type="ctrTitle" hasCustomPrompt="1"/>
          </p:nvPr>
        </p:nvSpPr>
        <p:spPr>
          <a:xfrm>
            <a:off x="304801" y="4953010"/>
            <a:ext cx="6563932" cy="990599"/>
          </a:xfrm>
          <a:prstGeom prst="rect">
            <a:avLst/>
          </a:prstGeom>
        </p:spPr>
        <p:txBody>
          <a:bodyPr anchor="b" anchorCtr="0"/>
          <a:lstStyle>
            <a:lvl1pPr algn="l">
              <a:defRPr sz="3733" baseline="0">
                <a:solidFill>
                  <a:schemeClr val="bg1"/>
                </a:solidFill>
              </a:defRPr>
            </a:lvl1pPr>
          </a:lstStyle>
          <a:p>
            <a:r>
              <a:rPr lang="en-US" dirty="0"/>
              <a:t>Title Slide – With Photo</a:t>
            </a:r>
          </a:p>
        </p:txBody>
      </p:sp>
      <p:sp>
        <p:nvSpPr>
          <p:cNvPr id="10" name="Text Placeholder 5"/>
          <p:cNvSpPr>
            <a:spLocks noGrp="1"/>
          </p:cNvSpPr>
          <p:nvPr>
            <p:ph type="body" sz="quarter" idx="10" hasCustomPrompt="1"/>
          </p:nvPr>
        </p:nvSpPr>
        <p:spPr>
          <a:xfrm>
            <a:off x="304800" y="6096000"/>
            <a:ext cx="6908800" cy="381000"/>
          </a:xfrm>
          <a:prstGeom prst="rect">
            <a:avLst/>
          </a:prstGeom>
        </p:spPr>
        <p:txBody>
          <a:bodyPr>
            <a:noAutofit/>
          </a:bodyPr>
          <a:lstStyle>
            <a:lvl1pPr marL="0" indent="0">
              <a:buNone/>
              <a:defRPr sz="2133">
                <a:solidFill>
                  <a:schemeClr val="accent1"/>
                </a:solidFill>
              </a:defRPr>
            </a:lvl1pPr>
            <a:lvl2pPr marL="609570" indent="0">
              <a:buNone/>
              <a:defRPr/>
            </a:lvl2pPr>
            <a:lvl3pPr marL="1219139" indent="0">
              <a:buNone/>
              <a:defRPr/>
            </a:lvl3pPr>
            <a:lvl4pPr marL="1828709" indent="0">
              <a:buNone/>
              <a:defRPr/>
            </a:lvl4pPr>
            <a:lvl5pPr marL="2438278" indent="0">
              <a:buNone/>
              <a:defRPr/>
            </a:lvl5pPr>
          </a:lstStyle>
          <a:p>
            <a:pPr lvl="0"/>
            <a:r>
              <a:rPr lang="en-US" dirty="0"/>
              <a:t>Presenter Name | Date</a:t>
            </a:r>
          </a:p>
        </p:txBody>
      </p:sp>
      <p:sp>
        <p:nvSpPr>
          <p:cNvPr id="11" name="Text Placeholder 6"/>
          <p:cNvSpPr txBox="1">
            <a:spLocks/>
          </p:cNvSpPr>
          <p:nvPr userDrawn="1"/>
        </p:nvSpPr>
        <p:spPr>
          <a:xfrm>
            <a:off x="304807" y="6553200"/>
            <a:ext cx="5012511" cy="304800"/>
          </a:xfrm>
          <a:prstGeom prst="rect">
            <a:avLst/>
          </a:prstGeom>
        </p:spPr>
        <p:txBody>
          <a:bodyPr vert="horz" lIns="121920" tIns="60960" rIns="121920" bIns="6096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l" defTabSz="609570" rtl="0" eaLnBrk="1" fontAlgn="auto" latinLnBrk="0" hangingPunct="1">
              <a:lnSpc>
                <a:spcPct val="100000"/>
              </a:lnSpc>
              <a:spcBef>
                <a:spcPct val="20000"/>
              </a:spcBef>
              <a:spcAft>
                <a:spcPts val="0"/>
              </a:spcAft>
              <a:buClrTx/>
              <a:buSzTx/>
              <a:buFont typeface="Arial"/>
              <a:buNone/>
              <a:tabLst/>
              <a:defRPr/>
            </a:pPr>
            <a:r>
              <a:rPr lang="en-US" sz="800" kern="1200" dirty="0">
                <a:solidFill>
                  <a:schemeClr val="accent2">
                    <a:lumMod val="40000"/>
                    <a:lumOff val="60000"/>
                  </a:schemeClr>
                </a:solidFill>
                <a:latin typeface="Gotham Narrow Book" pitchFamily="50" charset="0"/>
                <a:ea typeface="+mn-ea"/>
                <a:cs typeface="+mn-cs"/>
              </a:rPr>
              <a:t>©2018 ARTHUR J. GALLAGHER &amp; CO.  |  AJG.COM</a:t>
            </a:r>
          </a:p>
        </p:txBody>
      </p:sp>
      <p:pic>
        <p:nvPicPr>
          <p:cNvPr id="9" name="Picture 8"/>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594841" y="5057524"/>
            <a:ext cx="3405927" cy="1219307"/>
          </a:xfrm>
          <a:prstGeom prst="rect">
            <a:avLst/>
          </a:prstGeom>
        </p:spPr>
      </p:pic>
    </p:spTree>
    <p:extLst>
      <p:ext uri="{BB962C8B-B14F-4D97-AF65-F5344CB8AC3E}">
        <p14:creationId xmlns:p14="http://schemas.microsoft.com/office/powerpoint/2010/main" val="1285046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over - text only">
    <p:spTree>
      <p:nvGrpSpPr>
        <p:cNvPr id="1" name=""/>
        <p:cNvGrpSpPr/>
        <p:nvPr/>
      </p:nvGrpSpPr>
      <p:grpSpPr>
        <a:xfrm>
          <a:off x="0" y="0"/>
          <a:ext cx="0" cy="0"/>
          <a:chOff x="0" y="0"/>
          <a:chExt cx="0" cy="0"/>
        </a:xfrm>
      </p:grpSpPr>
      <p:pic>
        <p:nvPicPr>
          <p:cNvPr id="10" name="Picture 22"/>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6934" y="3216871"/>
            <a:ext cx="12225867" cy="3649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hasCustomPrompt="1"/>
          </p:nvPr>
        </p:nvSpPr>
        <p:spPr>
          <a:xfrm>
            <a:off x="304801" y="1090566"/>
            <a:ext cx="7395164" cy="1102123"/>
          </a:xfrm>
          <a:prstGeom prst="rect">
            <a:avLst/>
          </a:prstGeom>
        </p:spPr>
        <p:txBody>
          <a:bodyPr anchor="b" anchorCtr="0">
            <a:normAutofit/>
          </a:bodyPr>
          <a:lstStyle>
            <a:lvl1pPr algn="l">
              <a:lnSpc>
                <a:spcPts val="5733"/>
              </a:lnSpc>
              <a:spcBef>
                <a:spcPts val="0"/>
              </a:spcBef>
              <a:defRPr sz="3733" cap="none">
                <a:solidFill>
                  <a:schemeClr val="accent1"/>
                </a:solidFill>
              </a:defRPr>
            </a:lvl1pPr>
          </a:lstStyle>
          <a:p>
            <a:r>
              <a:rPr lang="en-US" dirty="0"/>
              <a:t>Cover Page (text only)</a:t>
            </a:r>
          </a:p>
        </p:txBody>
      </p:sp>
      <p:sp>
        <p:nvSpPr>
          <p:cNvPr id="3" name="Subtitle 2"/>
          <p:cNvSpPr>
            <a:spLocks noGrp="1"/>
          </p:cNvSpPr>
          <p:nvPr>
            <p:ph type="subTitle" idx="1" hasCustomPrompt="1"/>
          </p:nvPr>
        </p:nvSpPr>
        <p:spPr>
          <a:xfrm>
            <a:off x="304801" y="2913895"/>
            <a:ext cx="7395164" cy="386940"/>
          </a:xfrm>
          <a:prstGeom prst="rect">
            <a:avLst/>
          </a:prstGeom>
        </p:spPr>
        <p:txBody>
          <a:bodyPr>
            <a:noAutofit/>
          </a:bodyPr>
          <a:lstStyle>
            <a:lvl1pPr marL="0" indent="0" algn="l">
              <a:buNone/>
              <a:defRPr sz="2133" cap="none" baseline="0">
                <a:solidFill>
                  <a:schemeClr val="accent2"/>
                </a:solidFill>
              </a:defRPr>
            </a:lvl1pPr>
            <a:lvl2pPr marL="609570" indent="0" algn="ctr">
              <a:buNone/>
              <a:defRPr>
                <a:solidFill>
                  <a:schemeClr val="tx1">
                    <a:tint val="75000"/>
                  </a:schemeClr>
                </a:solidFill>
              </a:defRPr>
            </a:lvl2pPr>
            <a:lvl3pPr marL="1219139"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7"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dirty="0"/>
              <a:t>Presenter name  |  Date</a:t>
            </a:r>
          </a:p>
        </p:txBody>
      </p:sp>
      <p:sp>
        <p:nvSpPr>
          <p:cNvPr id="7" name="Text Placeholder 6"/>
          <p:cNvSpPr txBox="1">
            <a:spLocks/>
          </p:cNvSpPr>
          <p:nvPr userDrawn="1"/>
        </p:nvSpPr>
        <p:spPr>
          <a:xfrm>
            <a:off x="304807" y="6553200"/>
            <a:ext cx="5012511" cy="304800"/>
          </a:xfrm>
          <a:prstGeom prst="rect">
            <a:avLst/>
          </a:prstGeom>
        </p:spPr>
        <p:txBody>
          <a:bodyPr vert="horz" lIns="121920" tIns="60960" rIns="121920" bIns="6096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l" defTabSz="609570" rtl="0" eaLnBrk="1" fontAlgn="auto" latinLnBrk="0" hangingPunct="1">
              <a:lnSpc>
                <a:spcPct val="100000"/>
              </a:lnSpc>
              <a:spcBef>
                <a:spcPct val="20000"/>
              </a:spcBef>
              <a:spcAft>
                <a:spcPts val="0"/>
              </a:spcAft>
              <a:buClrTx/>
              <a:buSzTx/>
              <a:buFont typeface="Arial"/>
              <a:buNone/>
              <a:tabLst/>
              <a:defRPr/>
            </a:pPr>
            <a:r>
              <a:rPr lang="en-US" sz="800" kern="1200" dirty="0">
                <a:solidFill>
                  <a:schemeClr val="accent2">
                    <a:lumMod val="40000"/>
                    <a:lumOff val="60000"/>
                  </a:schemeClr>
                </a:solidFill>
                <a:latin typeface="Gotham Narrow Book" pitchFamily="50" charset="0"/>
                <a:ea typeface="+mn-ea"/>
                <a:cs typeface="+mn-cs"/>
              </a:rPr>
              <a:t>©2018 ARTHUR J. GALLAGHER &amp; CO.  |  AJG.COM</a:t>
            </a:r>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94841" y="5057524"/>
            <a:ext cx="3405927" cy="1219307"/>
          </a:xfrm>
          <a:prstGeom prst="rect">
            <a:avLst/>
          </a:prstGeom>
        </p:spPr>
      </p:pic>
    </p:spTree>
    <p:extLst>
      <p:ext uri="{BB962C8B-B14F-4D97-AF65-F5344CB8AC3E}">
        <p14:creationId xmlns:p14="http://schemas.microsoft.com/office/powerpoint/2010/main" val="3013806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ivider">
    <p:spTree>
      <p:nvGrpSpPr>
        <p:cNvPr id="1" name=""/>
        <p:cNvGrpSpPr/>
        <p:nvPr/>
      </p:nvGrpSpPr>
      <p:grpSpPr>
        <a:xfrm>
          <a:off x="0" y="0"/>
          <a:ext cx="0" cy="0"/>
          <a:chOff x="0" y="0"/>
          <a:chExt cx="0" cy="0"/>
        </a:xfrm>
      </p:grpSpPr>
      <p:pic>
        <p:nvPicPr>
          <p:cNvPr id="9" name="Picture 2"/>
          <p:cNvPicPr>
            <a:picLocks noChangeAspect="1" noChangeArrowheads="1"/>
          </p:cNvPicPr>
          <p:nvPr userDrawn="1"/>
        </p:nvPicPr>
        <p:blipFill rotWithShape="1">
          <a:blip r:embed="rId2">
            <a:extLst>
              <a:ext uri="{28A0092B-C50C-407E-A947-70E740481C1C}">
                <a14:useLocalDpi xmlns:a14="http://schemas.microsoft.com/office/drawing/2010/main"/>
              </a:ext>
            </a:extLst>
          </a:blip>
          <a:srcRect b="12543"/>
          <a:stretch/>
        </p:blipFill>
        <p:spPr bwMode="auto">
          <a:xfrm>
            <a:off x="0" y="3248204"/>
            <a:ext cx="12211327" cy="3609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hasCustomPrompt="1"/>
          </p:nvPr>
        </p:nvSpPr>
        <p:spPr>
          <a:xfrm>
            <a:off x="304800" y="1865376"/>
            <a:ext cx="7156704" cy="1048512"/>
          </a:xfrm>
          <a:prstGeom prst="rect">
            <a:avLst/>
          </a:prstGeom>
        </p:spPr>
        <p:txBody>
          <a:bodyPr anchor="b" anchorCtr="0">
            <a:normAutofit/>
          </a:bodyPr>
          <a:lstStyle>
            <a:lvl1pPr algn="l">
              <a:lnSpc>
                <a:spcPts val="5733"/>
              </a:lnSpc>
              <a:spcBef>
                <a:spcPts val="0"/>
              </a:spcBef>
              <a:defRPr sz="4000" cap="none">
                <a:solidFill>
                  <a:schemeClr val="accent1"/>
                </a:solidFill>
              </a:defRPr>
            </a:lvl1pPr>
          </a:lstStyle>
          <a:p>
            <a:r>
              <a:rPr lang="en-US" dirty="0"/>
              <a:t>Divider/Breaker Slide</a:t>
            </a:r>
          </a:p>
        </p:txBody>
      </p:sp>
      <p:sp>
        <p:nvSpPr>
          <p:cNvPr id="3" name="Subtitle 2"/>
          <p:cNvSpPr>
            <a:spLocks noGrp="1"/>
          </p:cNvSpPr>
          <p:nvPr>
            <p:ph type="subTitle" idx="1" hasCustomPrompt="1"/>
          </p:nvPr>
        </p:nvSpPr>
        <p:spPr>
          <a:xfrm>
            <a:off x="304800" y="2926080"/>
            <a:ext cx="7156704" cy="499872"/>
          </a:xfrm>
          <a:prstGeom prst="rect">
            <a:avLst/>
          </a:prstGeom>
        </p:spPr>
        <p:txBody>
          <a:bodyPr>
            <a:noAutofit/>
          </a:bodyPr>
          <a:lstStyle>
            <a:lvl1pPr marL="0" indent="0" algn="l">
              <a:buNone/>
              <a:defRPr sz="2667" cap="none" baseline="0">
                <a:solidFill>
                  <a:schemeClr val="accent2"/>
                </a:solidFill>
              </a:defRPr>
            </a:lvl1pPr>
            <a:lvl2pPr marL="609570" indent="0" algn="ctr">
              <a:buNone/>
              <a:defRPr>
                <a:solidFill>
                  <a:schemeClr val="tx1">
                    <a:tint val="75000"/>
                  </a:schemeClr>
                </a:solidFill>
              </a:defRPr>
            </a:lvl2pPr>
            <a:lvl3pPr marL="1219139"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7"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dirty="0"/>
              <a:t>Subheading/topic</a:t>
            </a:r>
          </a:p>
        </p:txBody>
      </p:sp>
      <p:sp>
        <p:nvSpPr>
          <p:cNvPr id="7" name="Text Placeholder 6"/>
          <p:cNvSpPr txBox="1">
            <a:spLocks/>
          </p:cNvSpPr>
          <p:nvPr userDrawn="1"/>
        </p:nvSpPr>
        <p:spPr>
          <a:xfrm>
            <a:off x="304807" y="6553200"/>
            <a:ext cx="5012511" cy="304800"/>
          </a:xfrm>
          <a:prstGeom prst="rect">
            <a:avLst/>
          </a:prstGeom>
        </p:spPr>
        <p:txBody>
          <a:bodyPr vert="horz" lIns="121920" tIns="60960" rIns="121920" bIns="6096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l" defTabSz="609570" rtl="0" eaLnBrk="1" fontAlgn="auto" latinLnBrk="0" hangingPunct="1">
              <a:lnSpc>
                <a:spcPct val="100000"/>
              </a:lnSpc>
              <a:spcBef>
                <a:spcPct val="20000"/>
              </a:spcBef>
              <a:spcAft>
                <a:spcPts val="0"/>
              </a:spcAft>
              <a:buClrTx/>
              <a:buSzTx/>
              <a:buFont typeface="Arial"/>
              <a:buNone/>
              <a:tabLst/>
              <a:defRPr/>
            </a:pPr>
            <a:r>
              <a:rPr lang="en-US" sz="800" kern="1200" dirty="0">
                <a:solidFill>
                  <a:schemeClr val="accent2">
                    <a:lumMod val="40000"/>
                    <a:lumOff val="60000"/>
                  </a:schemeClr>
                </a:solidFill>
                <a:latin typeface="Gotham Narrow Book" pitchFamily="50" charset="0"/>
                <a:ea typeface="+mn-ea"/>
                <a:cs typeface="+mn-cs"/>
              </a:rPr>
              <a:t>©2018 ARTHUR J. GALLAGHER &amp; CO.  |  AJG.COM</a:t>
            </a:r>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94841" y="170564"/>
            <a:ext cx="3405927" cy="1219307"/>
          </a:xfrm>
          <a:prstGeom prst="rect">
            <a:avLst/>
          </a:prstGeom>
        </p:spPr>
      </p:pic>
    </p:spTree>
    <p:extLst>
      <p:ext uri="{BB962C8B-B14F-4D97-AF65-F5344CB8AC3E}">
        <p14:creationId xmlns:p14="http://schemas.microsoft.com/office/powerpoint/2010/main" val="2085328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hank you/Closing">
    <p:spTree>
      <p:nvGrpSpPr>
        <p:cNvPr id="1" name=""/>
        <p:cNvGrpSpPr/>
        <p:nvPr/>
      </p:nvGrpSpPr>
      <p:grpSpPr>
        <a:xfrm>
          <a:off x="0" y="0"/>
          <a:ext cx="0" cy="0"/>
          <a:chOff x="0" y="0"/>
          <a:chExt cx="0" cy="0"/>
        </a:xfrm>
      </p:grpSpPr>
      <p:pic>
        <p:nvPicPr>
          <p:cNvPr id="13" name="Picture 22"/>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7931" y="3216871"/>
            <a:ext cx="12225867" cy="3649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hasCustomPrompt="1"/>
          </p:nvPr>
        </p:nvSpPr>
        <p:spPr>
          <a:xfrm>
            <a:off x="304801" y="1090566"/>
            <a:ext cx="7395164" cy="1102123"/>
          </a:xfrm>
          <a:prstGeom prst="rect">
            <a:avLst/>
          </a:prstGeom>
        </p:spPr>
        <p:txBody>
          <a:bodyPr anchor="b" anchorCtr="0">
            <a:normAutofit/>
          </a:bodyPr>
          <a:lstStyle>
            <a:lvl1pPr algn="l">
              <a:lnSpc>
                <a:spcPts val="5733"/>
              </a:lnSpc>
              <a:spcBef>
                <a:spcPts val="0"/>
              </a:spcBef>
              <a:defRPr sz="3733" cap="none">
                <a:solidFill>
                  <a:schemeClr val="accent1"/>
                </a:solidFill>
              </a:defRPr>
            </a:lvl1pPr>
          </a:lstStyle>
          <a:p>
            <a:r>
              <a:rPr lang="en-US" dirty="0"/>
              <a:t>Thank you!</a:t>
            </a:r>
          </a:p>
        </p:txBody>
      </p:sp>
      <p:sp>
        <p:nvSpPr>
          <p:cNvPr id="10" name="Text Placeholder 5"/>
          <p:cNvSpPr>
            <a:spLocks noGrp="1"/>
          </p:cNvSpPr>
          <p:nvPr>
            <p:ph type="body" sz="quarter" idx="10" hasCustomPrompt="1"/>
          </p:nvPr>
        </p:nvSpPr>
        <p:spPr>
          <a:xfrm>
            <a:off x="304800" y="4653420"/>
            <a:ext cx="4775200" cy="838200"/>
          </a:xfrm>
          <a:prstGeom prst="rect">
            <a:avLst/>
          </a:prstGeom>
        </p:spPr>
        <p:txBody>
          <a:bodyPr>
            <a:normAutofit/>
          </a:bodyPr>
          <a:lstStyle>
            <a:lvl1pPr marL="0" indent="0">
              <a:spcAft>
                <a:spcPts val="0"/>
              </a:spcAft>
              <a:buNone/>
              <a:defRPr sz="1733" baseline="0">
                <a:solidFill>
                  <a:schemeClr val="bg1"/>
                </a:solidFill>
              </a:defRPr>
            </a:lvl1pPr>
            <a:lvl2pPr marL="609570" indent="0">
              <a:buNone/>
              <a:defRPr/>
            </a:lvl2pPr>
            <a:lvl3pPr marL="1219139" indent="0">
              <a:buNone/>
              <a:defRPr/>
            </a:lvl3pPr>
            <a:lvl4pPr marL="1828709" indent="0">
              <a:buNone/>
              <a:defRPr/>
            </a:lvl4pPr>
            <a:lvl5pPr marL="2438278" indent="0">
              <a:buNone/>
              <a:defRPr/>
            </a:lvl5pPr>
          </a:lstStyle>
          <a:p>
            <a:pPr lvl="0"/>
            <a:r>
              <a:rPr lang="en-US" dirty="0"/>
              <a:t>Contact Name and info</a:t>
            </a:r>
          </a:p>
        </p:txBody>
      </p:sp>
      <p:sp>
        <p:nvSpPr>
          <p:cNvPr id="11" name="Text Placeholder 5"/>
          <p:cNvSpPr>
            <a:spLocks noGrp="1"/>
          </p:cNvSpPr>
          <p:nvPr>
            <p:ph type="body" sz="quarter" idx="11" hasCustomPrompt="1"/>
          </p:nvPr>
        </p:nvSpPr>
        <p:spPr>
          <a:xfrm>
            <a:off x="304800" y="5491620"/>
            <a:ext cx="4775200" cy="836112"/>
          </a:xfrm>
          <a:prstGeom prst="rect">
            <a:avLst/>
          </a:prstGeom>
        </p:spPr>
        <p:txBody>
          <a:bodyPr>
            <a:normAutofit/>
          </a:bodyPr>
          <a:lstStyle>
            <a:lvl1pPr marL="0" indent="0">
              <a:spcAft>
                <a:spcPts val="0"/>
              </a:spcAft>
              <a:buNone/>
              <a:defRPr sz="1733">
                <a:solidFill>
                  <a:schemeClr val="bg1"/>
                </a:solidFill>
              </a:defRPr>
            </a:lvl1pPr>
            <a:lvl2pPr marL="609570" indent="0">
              <a:buNone/>
              <a:defRPr/>
            </a:lvl2pPr>
            <a:lvl3pPr marL="1219139" indent="0">
              <a:buNone/>
              <a:defRPr/>
            </a:lvl3pPr>
            <a:lvl4pPr marL="1828709" indent="0">
              <a:buNone/>
              <a:defRPr/>
            </a:lvl4pPr>
            <a:lvl5pPr marL="2438278" indent="0">
              <a:buNone/>
              <a:defRPr/>
            </a:lvl5pPr>
          </a:lstStyle>
          <a:p>
            <a:pPr lvl="0"/>
            <a:r>
              <a:rPr lang="en-US" dirty="0"/>
              <a:t>Address</a:t>
            </a:r>
          </a:p>
        </p:txBody>
      </p:sp>
      <p:sp>
        <p:nvSpPr>
          <p:cNvPr id="8" name="Text Placeholder 6"/>
          <p:cNvSpPr txBox="1">
            <a:spLocks/>
          </p:cNvSpPr>
          <p:nvPr userDrawn="1"/>
        </p:nvSpPr>
        <p:spPr>
          <a:xfrm>
            <a:off x="304807" y="6553200"/>
            <a:ext cx="5012511" cy="304800"/>
          </a:xfrm>
          <a:prstGeom prst="rect">
            <a:avLst/>
          </a:prstGeom>
        </p:spPr>
        <p:txBody>
          <a:bodyPr vert="horz" lIns="121920" tIns="60960" rIns="121920" bIns="6096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l" defTabSz="609570" rtl="0" eaLnBrk="1" fontAlgn="auto" latinLnBrk="0" hangingPunct="1">
              <a:lnSpc>
                <a:spcPct val="100000"/>
              </a:lnSpc>
              <a:spcBef>
                <a:spcPct val="20000"/>
              </a:spcBef>
              <a:spcAft>
                <a:spcPts val="0"/>
              </a:spcAft>
              <a:buClrTx/>
              <a:buSzTx/>
              <a:buFont typeface="Arial"/>
              <a:buNone/>
              <a:tabLst/>
              <a:defRPr/>
            </a:pPr>
            <a:r>
              <a:rPr lang="en-US" sz="800" kern="1200" dirty="0">
                <a:solidFill>
                  <a:schemeClr val="accent2">
                    <a:lumMod val="40000"/>
                    <a:lumOff val="60000"/>
                  </a:schemeClr>
                </a:solidFill>
                <a:latin typeface="Gotham Narrow Book" pitchFamily="50" charset="0"/>
                <a:ea typeface="+mn-ea"/>
                <a:cs typeface="+mn-cs"/>
              </a:rPr>
              <a:t>©2018 ARTHUR J. GALLAGHER &amp; CO.  |  AJG.COM</a:t>
            </a:r>
          </a:p>
        </p:txBody>
      </p:sp>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94841" y="5057524"/>
            <a:ext cx="3405927" cy="1219307"/>
          </a:xfrm>
          <a:prstGeom prst="rect">
            <a:avLst/>
          </a:prstGeom>
        </p:spPr>
      </p:pic>
    </p:spTree>
    <p:extLst>
      <p:ext uri="{BB962C8B-B14F-4D97-AF65-F5344CB8AC3E}">
        <p14:creationId xmlns:p14="http://schemas.microsoft.com/office/powerpoint/2010/main" val="3492180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hank you/Closin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4801" y="1090565"/>
            <a:ext cx="7395164" cy="1102122"/>
          </a:xfrm>
          <a:prstGeom prst="rect">
            <a:avLst/>
          </a:prstGeom>
        </p:spPr>
        <p:txBody>
          <a:bodyPr anchor="b" anchorCtr="0">
            <a:normAutofit/>
          </a:bodyPr>
          <a:lstStyle>
            <a:lvl1pPr algn="l">
              <a:lnSpc>
                <a:spcPts val="4300"/>
              </a:lnSpc>
              <a:spcBef>
                <a:spcPts val="0"/>
              </a:spcBef>
              <a:defRPr sz="3000" cap="none">
                <a:solidFill>
                  <a:schemeClr val="accent1"/>
                </a:solidFill>
              </a:defRPr>
            </a:lvl1pPr>
          </a:lstStyle>
          <a:p>
            <a:r>
              <a:rPr lang="en-US" dirty="0" smtClean="0"/>
              <a:t>Thank you!</a:t>
            </a:r>
            <a:endParaRPr lang="en-US" dirty="0"/>
          </a:p>
        </p:txBody>
      </p:sp>
      <p:pic>
        <p:nvPicPr>
          <p:cNvPr id="9" name="Picture 22"/>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6934" y="4121150"/>
            <a:ext cx="12225867" cy="273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Placeholder 5"/>
          <p:cNvSpPr>
            <a:spLocks noGrp="1"/>
          </p:cNvSpPr>
          <p:nvPr>
            <p:ph type="body" sz="quarter" idx="10" hasCustomPrompt="1"/>
          </p:nvPr>
        </p:nvSpPr>
        <p:spPr>
          <a:xfrm>
            <a:off x="304800" y="5029200"/>
            <a:ext cx="4775200" cy="838200"/>
          </a:xfrm>
          <a:prstGeom prst="rect">
            <a:avLst/>
          </a:prstGeom>
        </p:spPr>
        <p:txBody>
          <a:bodyPr>
            <a:normAutofit/>
          </a:bodyPr>
          <a:lstStyle>
            <a:lvl1pPr marL="0" indent="0">
              <a:spcAft>
                <a:spcPts val="0"/>
              </a:spcAft>
              <a:buNone/>
              <a:defRPr sz="13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Contact Name and info</a:t>
            </a:r>
          </a:p>
        </p:txBody>
      </p:sp>
      <p:sp>
        <p:nvSpPr>
          <p:cNvPr id="11" name="Text Placeholder 5"/>
          <p:cNvSpPr>
            <a:spLocks noGrp="1"/>
          </p:cNvSpPr>
          <p:nvPr>
            <p:ph type="body" sz="quarter" idx="11" hasCustomPrompt="1"/>
          </p:nvPr>
        </p:nvSpPr>
        <p:spPr>
          <a:xfrm>
            <a:off x="304800" y="5867400"/>
            <a:ext cx="4775200" cy="609600"/>
          </a:xfrm>
          <a:prstGeom prst="rect">
            <a:avLst/>
          </a:prstGeom>
        </p:spPr>
        <p:txBody>
          <a:bodyPr>
            <a:normAutofit/>
          </a:bodyPr>
          <a:lstStyle>
            <a:lvl1pPr marL="0" indent="0">
              <a:spcAft>
                <a:spcPts val="0"/>
              </a:spcAft>
              <a:buNone/>
              <a:defRPr sz="1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Address</a:t>
            </a:r>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467289" y="5334000"/>
            <a:ext cx="3406863" cy="1219200"/>
          </a:xfrm>
          <a:prstGeom prst="rect">
            <a:avLst/>
          </a:prstGeom>
        </p:spPr>
      </p:pic>
      <p:sp>
        <p:nvSpPr>
          <p:cNvPr id="8" name="Text Placeholder 6"/>
          <p:cNvSpPr txBox="1">
            <a:spLocks/>
          </p:cNvSpPr>
          <p:nvPr userDrawn="1"/>
        </p:nvSpPr>
        <p:spPr>
          <a:xfrm>
            <a:off x="304801" y="6553200"/>
            <a:ext cx="5012511" cy="3048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l" defTabSz="457200" rtl="0" eaLnBrk="1" fontAlgn="auto" latinLnBrk="0" hangingPunct="1">
              <a:lnSpc>
                <a:spcPct val="100000"/>
              </a:lnSpc>
              <a:spcBef>
                <a:spcPct val="20000"/>
              </a:spcBef>
              <a:spcAft>
                <a:spcPts val="0"/>
              </a:spcAft>
              <a:buClrTx/>
              <a:buSzTx/>
              <a:buFont typeface="Arial"/>
              <a:buNone/>
              <a:tabLst/>
              <a:defRPr/>
            </a:pPr>
            <a:r>
              <a:rPr lang="en-US" sz="600" kern="1200" dirty="0" smtClean="0">
                <a:solidFill>
                  <a:schemeClr val="accent2">
                    <a:lumMod val="40000"/>
                    <a:lumOff val="60000"/>
                  </a:schemeClr>
                </a:solidFill>
                <a:latin typeface="Arial" panose="020B0604020202020204" pitchFamily="34" charset="0"/>
                <a:ea typeface="+mn-ea"/>
                <a:cs typeface="+mn-cs"/>
              </a:rPr>
              <a:t>©2018 ARTHUR J. GALLAGHER &amp; CO.  |  AJG.COM</a:t>
            </a:r>
            <a:endParaRPr lang="en-US" sz="600" kern="1200" dirty="0">
              <a:solidFill>
                <a:schemeClr val="accent2">
                  <a:lumMod val="40000"/>
                  <a:lumOff val="60000"/>
                </a:schemeClr>
              </a:solidFill>
              <a:latin typeface="Arial" panose="020B0604020202020204" pitchFamily="34" charset="0"/>
              <a:ea typeface="+mn-ea"/>
              <a:cs typeface="+mn-cs"/>
            </a:endParaRPr>
          </a:p>
        </p:txBody>
      </p:sp>
    </p:spTree>
    <p:extLst>
      <p:ext uri="{BB962C8B-B14F-4D97-AF65-F5344CB8AC3E}">
        <p14:creationId xmlns:p14="http://schemas.microsoft.com/office/powerpoint/2010/main" val="66330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ullet with Subtitl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04800" y="2286857"/>
            <a:ext cx="10363200" cy="4297680"/>
          </a:xfrm>
          <a:prstGeom prst="rect">
            <a:avLst/>
          </a:prstGeom>
        </p:spPr>
        <p:txBody>
          <a:bodyPr/>
          <a:lstStyle>
            <a:lvl1pPr marL="304784" marR="0" indent="-304784" algn="l" defTabSz="609570"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latin typeface="Gotham Narrow Light" pitchFamily="50" charset="0"/>
              </a:defRPr>
            </a:lvl1pPr>
            <a:lvl2pPr marL="615919" marR="0" indent="-306902" algn="l" defTabSz="609570"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latin typeface="Gotham Narrow Light" pitchFamily="50" charset="0"/>
              </a:defRPr>
            </a:lvl2pPr>
            <a:lvl3pPr marL="912239" marR="0" indent="-306902" algn="l" defTabSz="609570"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solidFill>
                  <a:schemeClr val="tx2"/>
                </a:solidFill>
                <a:latin typeface="Gotham Narrow Light" pitchFamily="50" charset="0"/>
              </a:defRPr>
            </a:lvl3pPr>
            <a:lvl4pPr marL="1219139" marR="0" indent="-298437" algn="l" defTabSz="609570"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latin typeface="Gotham Narrow Light" pitchFamily="50" charset="0"/>
              </a:defRPr>
            </a:lvl4pPr>
            <a:lvl5pPr marL="1523923" marR="0" indent="-298437" algn="l" defTabSz="609570"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solidFill>
                  <a:schemeClr val="tx2"/>
                </a:solidFill>
                <a:latin typeface="Gotham Narrow Light" pitchFamily="50" charset="0"/>
              </a:defRPr>
            </a:lvl5pPr>
          </a:lstStyle>
          <a:p>
            <a:pPr marL="304784" marR="0" lvl="0" indent="-304784" algn="l" defTabSz="609570" rtl="0" eaLnBrk="1" fontAlgn="auto" latinLnBrk="0" hangingPunct="1">
              <a:lnSpc>
                <a:spcPct val="100000"/>
              </a:lnSpc>
              <a:spcBef>
                <a:spcPts val="0"/>
              </a:spcBef>
              <a:spcAft>
                <a:spcPts val="1200"/>
              </a:spcAft>
              <a:buClr>
                <a:srgbClr val="6FACDE"/>
              </a:buClr>
              <a:buSzTx/>
              <a:buFont typeface="Arial"/>
              <a:buChar char="•"/>
              <a:tabLst/>
              <a:defRPr/>
            </a:pPr>
            <a:r>
              <a:rPr kumimoji="0" lang="en-US" sz="2667" b="0" i="0" u="none" strike="noStrike" kern="1200" cap="none" spc="0" normalizeH="0" baseline="0" noProof="0" dirty="0">
                <a:ln>
                  <a:noFill/>
                </a:ln>
                <a:solidFill>
                  <a:srgbClr val="535353"/>
                </a:solidFill>
                <a:effectLst/>
                <a:uLnTx/>
                <a:uFillTx/>
                <a:latin typeface="+mn-lt"/>
                <a:ea typeface="+mn-ea"/>
                <a:cs typeface="Times New Roman"/>
              </a:rPr>
              <a:t>Click to edit Master text styles</a:t>
            </a:r>
          </a:p>
          <a:p>
            <a:pPr marL="615919" marR="0" lvl="1" indent="-306902" algn="l" defTabSz="609570" rtl="0" eaLnBrk="1" fontAlgn="auto" latinLnBrk="0" hangingPunct="1">
              <a:lnSpc>
                <a:spcPct val="100000"/>
              </a:lnSpc>
              <a:spcBef>
                <a:spcPts val="0"/>
              </a:spcBef>
              <a:spcAft>
                <a:spcPts val="1200"/>
              </a:spcAft>
              <a:buClr>
                <a:srgbClr val="6FACDE"/>
              </a:buClr>
              <a:buSzTx/>
              <a:buFont typeface="Arial"/>
              <a:buChar char="–"/>
              <a:tabLst/>
              <a:defRPr/>
            </a:pPr>
            <a:r>
              <a:rPr kumimoji="0" lang="en-US" sz="2400" b="0" i="0" u="none" strike="noStrike" kern="1200" cap="none" spc="0" normalizeH="0" baseline="0" noProof="0" dirty="0">
                <a:ln>
                  <a:noFill/>
                </a:ln>
                <a:solidFill>
                  <a:srgbClr val="535353"/>
                </a:solidFill>
                <a:effectLst/>
                <a:uLnTx/>
                <a:uFillTx/>
                <a:latin typeface="+mn-lt"/>
                <a:ea typeface="+mn-ea"/>
                <a:cs typeface="Times New Roman"/>
              </a:rPr>
              <a:t>Second level</a:t>
            </a:r>
          </a:p>
          <a:p>
            <a:pPr marL="912239" marR="0" lvl="2" indent="-306902" algn="l" defTabSz="609570"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pPr>
            <a:r>
              <a:rPr kumimoji="0" lang="en-US" sz="2133" b="0" i="0" u="none" strike="noStrike" kern="1200" cap="none" spc="0" normalizeH="0" baseline="0" noProof="0" dirty="0">
                <a:ln>
                  <a:noFill/>
                </a:ln>
                <a:solidFill>
                  <a:srgbClr val="535353"/>
                </a:solidFill>
                <a:effectLst/>
                <a:uLnTx/>
                <a:uFillTx/>
                <a:latin typeface="+mn-lt"/>
                <a:ea typeface="+mn-ea"/>
                <a:cs typeface="Times New Roman"/>
              </a:rPr>
              <a:t>Third level</a:t>
            </a:r>
          </a:p>
          <a:p>
            <a:pPr marL="1219139" marR="0" lvl="3" indent="-298437" algn="l" defTabSz="609570" rtl="0" eaLnBrk="1" fontAlgn="auto" latinLnBrk="0" hangingPunct="1">
              <a:lnSpc>
                <a:spcPct val="100000"/>
              </a:lnSpc>
              <a:spcBef>
                <a:spcPts val="0"/>
              </a:spcBef>
              <a:spcAft>
                <a:spcPts val="1200"/>
              </a:spcAft>
              <a:buClr>
                <a:srgbClr val="6FACDE"/>
              </a:buClr>
              <a:buSzTx/>
              <a:buFont typeface="Arial"/>
              <a:buChar char="–"/>
              <a:tabLst/>
              <a:defRPr/>
            </a:pPr>
            <a:r>
              <a:rPr kumimoji="0" lang="en-US" sz="2133" b="0" i="0" u="none" strike="noStrike" kern="1200" cap="none" spc="0" normalizeH="0" baseline="0" noProof="0" dirty="0">
                <a:ln>
                  <a:noFill/>
                </a:ln>
                <a:solidFill>
                  <a:srgbClr val="535353"/>
                </a:solidFill>
                <a:effectLst/>
                <a:uLnTx/>
                <a:uFillTx/>
                <a:latin typeface="+mn-lt"/>
                <a:ea typeface="+mn-ea"/>
                <a:cs typeface="Times New Roman"/>
              </a:rPr>
              <a:t>Fourth level</a:t>
            </a:r>
          </a:p>
          <a:p>
            <a:pPr marL="1523923" marR="0" lvl="4" indent="-298437" algn="l" defTabSz="609570"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pPr>
            <a:r>
              <a:rPr kumimoji="0" lang="en-US" sz="2133" b="0" i="0" u="none" strike="noStrike" kern="1200" cap="none" spc="0" normalizeH="0" baseline="0" noProof="0" dirty="0">
                <a:ln>
                  <a:noFill/>
                </a:ln>
                <a:solidFill>
                  <a:srgbClr val="535353"/>
                </a:solidFill>
                <a:effectLst/>
                <a:uLnTx/>
                <a:uFillTx/>
                <a:latin typeface="+mn-lt"/>
                <a:ea typeface="+mn-ea"/>
                <a:cs typeface="Times New Roman"/>
              </a:rPr>
              <a:t>Fifth level</a:t>
            </a:r>
          </a:p>
        </p:txBody>
      </p:sp>
      <p:sp>
        <p:nvSpPr>
          <p:cNvPr id="5" name="Title Placeholder 1"/>
          <p:cNvSpPr>
            <a:spLocks noGrp="1"/>
          </p:cNvSpPr>
          <p:nvPr>
            <p:ph type="title"/>
          </p:nvPr>
        </p:nvSpPr>
        <p:spPr>
          <a:xfrm>
            <a:off x="304800" y="732377"/>
            <a:ext cx="7924800" cy="822960"/>
          </a:xfrm>
          <a:prstGeom prst="rect">
            <a:avLst/>
          </a:prstGeom>
        </p:spPr>
        <p:txBody>
          <a:bodyPr vert="horz" lIns="91440" tIns="45720" rIns="91440" bIns="45720" rtlCol="0" anchor="b" anchorCtr="0">
            <a:normAutofit/>
          </a:bodyPr>
          <a:lstStyle>
            <a:lvl1pPr defTabSz="158743">
              <a:tabLst/>
              <a:defRPr>
                <a:solidFill>
                  <a:schemeClr val="accent1"/>
                </a:solidFill>
              </a:defRPr>
            </a:lvl1pPr>
          </a:lstStyle>
          <a:p>
            <a:r>
              <a:rPr lang="en-US" dirty="0"/>
              <a:t>Click to edit Master title style</a:t>
            </a:r>
          </a:p>
        </p:txBody>
      </p:sp>
      <p:sp>
        <p:nvSpPr>
          <p:cNvPr id="7" name="Text Placeholder 8"/>
          <p:cNvSpPr>
            <a:spLocks noGrp="1"/>
          </p:cNvSpPr>
          <p:nvPr>
            <p:ph type="body" sz="quarter" idx="13" hasCustomPrompt="1"/>
          </p:nvPr>
        </p:nvSpPr>
        <p:spPr>
          <a:xfrm>
            <a:off x="304800" y="1783937"/>
            <a:ext cx="10363200" cy="411480"/>
          </a:xfrm>
          <a:prstGeom prst="rect">
            <a:avLst/>
          </a:prstGeom>
        </p:spPr>
        <p:txBody>
          <a:bodyPr>
            <a:noAutofit/>
          </a:bodyPr>
          <a:lstStyle>
            <a:lvl1pPr marL="0" indent="0">
              <a:buNone/>
              <a:defRPr sz="2667" b="1">
                <a:solidFill>
                  <a:schemeClr val="accent2"/>
                </a:solidFill>
                <a:latin typeface="Gotham Narrow Book" pitchFamily="50" charset="0"/>
              </a:defRPr>
            </a:lvl1pPr>
          </a:lstStyle>
          <a:p>
            <a:pPr lvl="0"/>
            <a:r>
              <a:rPr lang="en-US" dirty="0"/>
              <a:t>Subtitle</a:t>
            </a:r>
          </a:p>
        </p:txBody>
      </p:sp>
    </p:spTree>
    <p:extLst>
      <p:ext uri="{BB962C8B-B14F-4D97-AF65-F5344CB8AC3E}">
        <p14:creationId xmlns:p14="http://schemas.microsoft.com/office/powerpoint/2010/main" val="912042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04800" y="1737360"/>
            <a:ext cx="10363200" cy="4297680"/>
          </a:xfrm>
          <a:prstGeom prst="rect">
            <a:avLst/>
          </a:prstGeom>
        </p:spPr>
        <p:txBody>
          <a:bodyPr/>
          <a:lstStyle>
            <a:lvl1pPr marL="304784" marR="0" indent="-304784" algn="l" defTabSz="609570"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latin typeface="Gotham Narrow Light" pitchFamily="50" charset="0"/>
              </a:defRPr>
            </a:lvl1pPr>
            <a:lvl2pPr marL="615919" marR="0" indent="-306902" algn="l" defTabSz="609570"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latin typeface="Gotham Narrow Light" pitchFamily="50" charset="0"/>
              </a:defRPr>
            </a:lvl2pPr>
            <a:lvl3pPr marL="912239" marR="0" indent="-306902" algn="l" defTabSz="609570"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solidFill>
                  <a:schemeClr val="tx2"/>
                </a:solidFill>
                <a:latin typeface="Gotham Narrow Light" pitchFamily="50" charset="0"/>
              </a:defRPr>
            </a:lvl3pPr>
            <a:lvl4pPr marL="1219139" marR="0" indent="-298437" algn="l" defTabSz="609570"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latin typeface="Gotham Narrow Light" pitchFamily="50" charset="0"/>
              </a:defRPr>
            </a:lvl4pPr>
            <a:lvl5pPr marL="1523923" marR="0" indent="-298437" algn="l" defTabSz="609570"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solidFill>
                  <a:schemeClr val="tx2"/>
                </a:solidFill>
                <a:latin typeface="Gotham Narrow Light" pitchFamily="50" charset="0"/>
              </a:defRPr>
            </a:lvl5pPr>
          </a:lstStyle>
          <a:p>
            <a:pPr marL="304784" marR="0" lvl="0" indent="-304784" algn="l" defTabSz="609570" rtl="0" eaLnBrk="1" fontAlgn="auto" latinLnBrk="0" hangingPunct="1">
              <a:lnSpc>
                <a:spcPct val="100000"/>
              </a:lnSpc>
              <a:spcBef>
                <a:spcPts val="0"/>
              </a:spcBef>
              <a:spcAft>
                <a:spcPts val="1200"/>
              </a:spcAft>
              <a:buClr>
                <a:srgbClr val="6FACDE"/>
              </a:buClr>
              <a:buSzTx/>
              <a:buFont typeface="Arial"/>
              <a:buChar char="•"/>
              <a:tabLst/>
              <a:defRPr/>
            </a:pPr>
            <a:r>
              <a:rPr kumimoji="0" lang="en-US" sz="2667" b="0" i="0" u="none" strike="noStrike" kern="1200" cap="none" spc="0" normalizeH="0" baseline="0" noProof="0" dirty="0">
                <a:ln>
                  <a:noFill/>
                </a:ln>
                <a:solidFill>
                  <a:srgbClr val="535353"/>
                </a:solidFill>
                <a:effectLst/>
                <a:uLnTx/>
                <a:uFillTx/>
                <a:latin typeface="+mn-lt"/>
                <a:ea typeface="+mn-ea"/>
                <a:cs typeface="Times New Roman"/>
              </a:rPr>
              <a:t>Click to edit Master text styles</a:t>
            </a:r>
          </a:p>
          <a:p>
            <a:pPr marL="615919" marR="0" lvl="1" indent="-306902" algn="l" defTabSz="609570" rtl="0" eaLnBrk="1" fontAlgn="auto" latinLnBrk="0" hangingPunct="1">
              <a:lnSpc>
                <a:spcPct val="100000"/>
              </a:lnSpc>
              <a:spcBef>
                <a:spcPts val="0"/>
              </a:spcBef>
              <a:spcAft>
                <a:spcPts val="1200"/>
              </a:spcAft>
              <a:buClr>
                <a:srgbClr val="6FACDE"/>
              </a:buClr>
              <a:buSzTx/>
              <a:buFont typeface="Arial"/>
              <a:buChar char="–"/>
              <a:tabLst/>
              <a:defRPr/>
            </a:pPr>
            <a:r>
              <a:rPr kumimoji="0" lang="en-US" sz="2400" b="0" i="0" u="none" strike="noStrike" kern="1200" cap="none" spc="0" normalizeH="0" baseline="0" noProof="0" dirty="0">
                <a:ln>
                  <a:noFill/>
                </a:ln>
                <a:solidFill>
                  <a:srgbClr val="535353"/>
                </a:solidFill>
                <a:effectLst/>
                <a:uLnTx/>
                <a:uFillTx/>
                <a:latin typeface="+mn-lt"/>
                <a:ea typeface="+mn-ea"/>
                <a:cs typeface="Times New Roman"/>
              </a:rPr>
              <a:t>Second level</a:t>
            </a:r>
          </a:p>
          <a:p>
            <a:pPr marL="912239" marR="0" lvl="2" indent="-306902" algn="l" defTabSz="609570"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pPr>
            <a:r>
              <a:rPr kumimoji="0" lang="en-US" sz="2133" b="0" i="0" u="none" strike="noStrike" kern="1200" cap="none" spc="0" normalizeH="0" baseline="0" noProof="0" dirty="0">
                <a:ln>
                  <a:noFill/>
                </a:ln>
                <a:solidFill>
                  <a:srgbClr val="535353"/>
                </a:solidFill>
                <a:effectLst/>
                <a:uLnTx/>
                <a:uFillTx/>
                <a:latin typeface="+mn-lt"/>
                <a:ea typeface="+mn-ea"/>
                <a:cs typeface="Times New Roman"/>
              </a:rPr>
              <a:t>Third level</a:t>
            </a:r>
          </a:p>
          <a:p>
            <a:pPr marL="1219139" marR="0" lvl="3" indent="-298437" algn="l" defTabSz="609570" rtl="0" eaLnBrk="1" fontAlgn="auto" latinLnBrk="0" hangingPunct="1">
              <a:lnSpc>
                <a:spcPct val="100000"/>
              </a:lnSpc>
              <a:spcBef>
                <a:spcPts val="0"/>
              </a:spcBef>
              <a:spcAft>
                <a:spcPts val="1200"/>
              </a:spcAft>
              <a:buClr>
                <a:srgbClr val="6FACDE"/>
              </a:buClr>
              <a:buSzTx/>
              <a:buFont typeface="Arial"/>
              <a:buChar char="–"/>
              <a:tabLst/>
              <a:defRPr/>
            </a:pPr>
            <a:r>
              <a:rPr kumimoji="0" lang="en-US" sz="2133" b="0" i="0" u="none" strike="noStrike" kern="1200" cap="none" spc="0" normalizeH="0" baseline="0" noProof="0" dirty="0">
                <a:ln>
                  <a:noFill/>
                </a:ln>
                <a:solidFill>
                  <a:srgbClr val="535353"/>
                </a:solidFill>
                <a:effectLst/>
                <a:uLnTx/>
                <a:uFillTx/>
                <a:latin typeface="+mn-lt"/>
                <a:ea typeface="+mn-ea"/>
                <a:cs typeface="Times New Roman"/>
              </a:rPr>
              <a:t>Fourth level</a:t>
            </a:r>
          </a:p>
          <a:p>
            <a:pPr marL="1523923" marR="0" lvl="4" indent="-298437" algn="l" defTabSz="609570"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pPr>
            <a:r>
              <a:rPr kumimoji="0" lang="en-US" sz="2133" b="0" i="0" u="none" strike="noStrike" kern="1200" cap="none" spc="0" normalizeH="0" baseline="0" noProof="0" dirty="0">
                <a:ln>
                  <a:noFill/>
                </a:ln>
                <a:solidFill>
                  <a:srgbClr val="535353"/>
                </a:solidFill>
                <a:effectLst/>
                <a:uLnTx/>
                <a:uFillTx/>
                <a:latin typeface="+mn-lt"/>
                <a:ea typeface="+mn-ea"/>
                <a:cs typeface="Times New Roman"/>
              </a:rPr>
              <a:t>Fifth level</a:t>
            </a:r>
          </a:p>
        </p:txBody>
      </p:sp>
      <p:sp>
        <p:nvSpPr>
          <p:cNvPr id="5" name="Title Placeholder 1"/>
          <p:cNvSpPr>
            <a:spLocks noGrp="1"/>
          </p:cNvSpPr>
          <p:nvPr>
            <p:ph type="title"/>
          </p:nvPr>
        </p:nvSpPr>
        <p:spPr>
          <a:xfrm>
            <a:off x="304800" y="740964"/>
            <a:ext cx="7924800" cy="822960"/>
          </a:xfrm>
          <a:prstGeom prst="rect">
            <a:avLst/>
          </a:prstGeom>
        </p:spPr>
        <p:txBody>
          <a:bodyPr vert="horz" lIns="91440" tIns="45720" rIns="91440" bIns="45720" rtlCol="0" anchor="b" anchorCtr="0">
            <a:normAutofit/>
          </a:bodyPr>
          <a:lstStyle>
            <a:lvl1pPr defTabSz="158743">
              <a:tabLst/>
              <a:defRPr>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1611335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wo-column Bullets w Subtitle">
    <p:spTree>
      <p:nvGrpSpPr>
        <p:cNvPr id="1" name=""/>
        <p:cNvGrpSpPr/>
        <p:nvPr/>
      </p:nvGrpSpPr>
      <p:grpSpPr>
        <a:xfrm>
          <a:off x="0" y="0"/>
          <a:ext cx="0" cy="0"/>
          <a:chOff x="0" y="0"/>
          <a:chExt cx="0" cy="0"/>
        </a:xfrm>
      </p:grpSpPr>
      <p:sp>
        <p:nvSpPr>
          <p:cNvPr id="2" name="Title 1"/>
          <p:cNvSpPr>
            <a:spLocks noGrp="1"/>
          </p:cNvSpPr>
          <p:nvPr>
            <p:ph type="title"/>
          </p:nvPr>
        </p:nvSpPr>
        <p:spPr>
          <a:xfrm>
            <a:off x="304800" y="689443"/>
            <a:ext cx="7924800" cy="822960"/>
          </a:xfrm>
        </p:spPr>
        <p:txBody>
          <a:bodyPr/>
          <a:lstStyle/>
          <a:p>
            <a:r>
              <a:rPr lang="en-US" dirty="0"/>
              <a:t>Click to edit Master title style</a:t>
            </a:r>
          </a:p>
        </p:txBody>
      </p:sp>
      <p:sp>
        <p:nvSpPr>
          <p:cNvPr id="3" name="Content Placeholder 2"/>
          <p:cNvSpPr>
            <a:spLocks noGrp="1"/>
          </p:cNvSpPr>
          <p:nvPr>
            <p:ph idx="1" hasCustomPrompt="1"/>
          </p:nvPr>
        </p:nvSpPr>
        <p:spPr>
          <a:xfrm>
            <a:off x="304800" y="2243923"/>
            <a:ext cx="5486400" cy="4023360"/>
          </a:xfrm>
        </p:spPr>
        <p:txBody>
          <a:bodyPr/>
          <a:lstStyle>
            <a:lvl1pPr marL="304784" marR="0" indent="-304784" algn="l" defTabSz="609570"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latin typeface="Gotham Narrow Light" pitchFamily="50" charset="0"/>
              </a:defRPr>
            </a:lvl1pPr>
            <a:lvl2pPr marL="615919" marR="0" indent="-306902" algn="l" defTabSz="609570"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latin typeface="Gotham Narrow Light" pitchFamily="50" charset="0"/>
              </a:defRPr>
            </a:lvl2pPr>
            <a:lvl3pPr marL="912239" marR="0" indent="-306902" algn="l" defTabSz="609570"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solidFill>
                  <a:schemeClr val="tx2"/>
                </a:solidFill>
                <a:latin typeface="Gotham Narrow Light" pitchFamily="50" charset="0"/>
              </a:defRPr>
            </a:lvl3pPr>
            <a:lvl4pPr marL="1219139" marR="0" indent="-298437" algn="l" defTabSz="609570"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latin typeface="Gotham Narrow Light" pitchFamily="50" charset="0"/>
              </a:defRPr>
            </a:lvl4pPr>
            <a:lvl5pPr marL="1523923" marR="0" indent="-298437" algn="l" defTabSz="609570"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solidFill>
                  <a:schemeClr val="tx2"/>
                </a:solidFill>
                <a:latin typeface="Gotham Narrow Light" pitchFamily="50" charset="0"/>
              </a:defRPr>
            </a:lvl5pPr>
          </a:lstStyle>
          <a:p>
            <a:pPr marL="304784" marR="0" lvl="0" indent="-304784" algn="l" defTabSz="609570" rtl="0" eaLnBrk="1" fontAlgn="auto" latinLnBrk="0" hangingPunct="1">
              <a:lnSpc>
                <a:spcPct val="100000"/>
              </a:lnSpc>
              <a:spcBef>
                <a:spcPts val="0"/>
              </a:spcBef>
              <a:spcAft>
                <a:spcPts val="1200"/>
              </a:spcAft>
              <a:buClr>
                <a:srgbClr val="6FACDE"/>
              </a:buClr>
              <a:buSzTx/>
              <a:buFont typeface="Arial"/>
              <a:buChar char="•"/>
              <a:tabLst/>
              <a:defRPr/>
            </a:pPr>
            <a:r>
              <a:rPr kumimoji="0" lang="en-US" sz="2667" b="0" i="0" u="none" strike="noStrike" kern="1200" cap="none" spc="0" normalizeH="0" baseline="0" noProof="0" dirty="0">
                <a:ln>
                  <a:noFill/>
                </a:ln>
                <a:solidFill>
                  <a:srgbClr val="535353"/>
                </a:solidFill>
                <a:effectLst/>
                <a:uLnTx/>
                <a:uFillTx/>
                <a:latin typeface="+mn-lt"/>
                <a:ea typeface="+mn-ea"/>
                <a:cs typeface="Times New Roman"/>
              </a:rPr>
              <a:t>Click to edit Master text styles</a:t>
            </a:r>
          </a:p>
          <a:p>
            <a:pPr marL="615919" marR="0" lvl="1" indent="-306902" algn="l" defTabSz="609570" rtl="0" eaLnBrk="1" fontAlgn="auto" latinLnBrk="0" hangingPunct="1">
              <a:lnSpc>
                <a:spcPct val="100000"/>
              </a:lnSpc>
              <a:spcBef>
                <a:spcPts val="0"/>
              </a:spcBef>
              <a:spcAft>
                <a:spcPts val="1200"/>
              </a:spcAft>
              <a:buClr>
                <a:srgbClr val="6FACDE"/>
              </a:buClr>
              <a:buSzTx/>
              <a:buFont typeface="Arial"/>
              <a:buChar char="–"/>
              <a:tabLst/>
              <a:defRPr/>
            </a:pPr>
            <a:r>
              <a:rPr kumimoji="0" lang="en-US" sz="2400" b="0" i="0" u="none" strike="noStrike" kern="1200" cap="none" spc="0" normalizeH="0" baseline="0" noProof="0" dirty="0">
                <a:ln>
                  <a:noFill/>
                </a:ln>
                <a:solidFill>
                  <a:srgbClr val="535353"/>
                </a:solidFill>
                <a:effectLst/>
                <a:uLnTx/>
                <a:uFillTx/>
                <a:latin typeface="+mn-lt"/>
                <a:ea typeface="+mn-ea"/>
                <a:cs typeface="Times New Roman"/>
              </a:rPr>
              <a:t>Second level</a:t>
            </a:r>
          </a:p>
          <a:p>
            <a:pPr marL="912239" marR="0" lvl="2" indent="-306902" algn="l" defTabSz="609570"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pPr>
            <a:r>
              <a:rPr kumimoji="0" lang="en-US" sz="2133" b="0" i="0" u="none" strike="noStrike" kern="1200" cap="none" spc="0" normalizeH="0" baseline="0" noProof="0" dirty="0">
                <a:ln>
                  <a:noFill/>
                </a:ln>
                <a:solidFill>
                  <a:srgbClr val="535353"/>
                </a:solidFill>
                <a:effectLst/>
                <a:uLnTx/>
                <a:uFillTx/>
                <a:latin typeface="+mn-lt"/>
                <a:ea typeface="+mn-ea"/>
                <a:cs typeface="Times New Roman"/>
              </a:rPr>
              <a:t>Third level</a:t>
            </a:r>
          </a:p>
          <a:p>
            <a:pPr marL="1219139" marR="0" lvl="3" indent="-298437" algn="l" defTabSz="609570" rtl="0" eaLnBrk="1" fontAlgn="auto" latinLnBrk="0" hangingPunct="1">
              <a:lnSpc>
                <a:spcPct val="100000"/>
              </a:lnSpc>
              <a:spcBef>
                <a:spcPts val="0"/>
              </a:spcBef>
              <a:spcAft>
                <a:spcPts val="1200"/>
              </a:spcAft>
              <a:buClr>
                <a:srgbClr val="6FACDE"/>
              </a:buClr>
              <a:buSzTx/>
              <a:buFont typeface="Arial"/>
              <a:buChar char="–"/>
              <a:tabLst/>
              <a:defRPr/>
            </a:pPr>
            <a:r>
              <a:rPr kumimoji="0" lang="en-US" sz="2133" b="0" i="0" u="none" strike="noStrike" kern="1200" cap="none" spc="0" normalizeH="0" baseline="0" noProof="0" dirty="0">
                <a:ln>
                  <a:noFill/>
                </a:ln>
                <a:solidFill>
                  <a:srgbClr val="535353"/>
                </a:solidFill>
                <a:effectLst/>
                <a:uLnTx/>
                <a:uFillTx/>
                <a:latin typeface="+mn-lt"/>
                <a:ea typeface="+mn-ea"/>
                <a:cs typeface="Times New Roman"/>
              </a:rPr>
              <a:t>Fourth level</a:t>
            </a:r>
          </a:p>
          <a:p>
            <a:pPr marL="1523923" marR="0" lvl="4" indent="-298437" algn="l" defTabSz="609570"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pPr>
            <a:r>
              <a:rPr kumimoji="0" lang="en-US" sz="2133" b="0" i="0" u="none" strike="noStrike" kern="1200" cap="none" spc="0" normalizeH="0" baseline="0" noProof="0" dirty="0">
                <a:ln>
                  <a:noFill/>
                </a:ln>
                <a:solidFill>
                  <a:srgbClr val="535353"/>
                </a:solidFill>
                <a:effectLst/>
                <a:uLnTx/>
                <a:uFillTx/>
                <a:latin typeface="+mn-lt"/>
                <a:ea typeface="+mn-ea"/>
                <a:cs typeface="Times New Roman"/>
              </a:rPr>
              <a:t>Fifth level</a:t>
            </a:r>
          </a:p>
        </p:txBody>
      </p:sp>
      <p:sp>
        <p:nvSpPr>
          <p:cNvPr id="8" name="Content Placeholder 2"/>
          <p:cNvSpPr>
            <a:spLocks noGrp="1"/>
          </p:cNvSpPr>
          <p:nvPr>
            <p:ph idx="13" hasCustomPrompt="1"/>
          </p:nvPr>
        </p:nvSpPr>
        <p:spPr>
          <a:xfrm>
            <a:off x="6035040" y="2243923"/>
            <a:ext cx="5486400" cy="4023360"/>
          </a:xfrm>
        </p:spPr>
        <p:txBody>
          <a:bodyPr/>
          <a:lstStyle>
            <a:lvl1pPr marL="304784" marR="0" indent="-304784" algn="l" defTabSz="609570"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latin typeface="Gotham Narrow Light" pitchFamily="50" charset="0"/>
              </a:defRPr>
            </a:lvl1pPr>
            <a:lvl2pPr marL="615919" marR="0" indent="-306902" algn="l" defTabSz="609570"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latin typeface="Gotham Narrow Light" pitchFamily="50" charset="0"/>
              </a:defRPr>
            </a:lvl2pPr>
            <a:lvl3pPr marL="912239" marR="0" indent="-306902" algn="l" defTabSz="609570"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solidFill>
                  <a:schemeClr val="tx2"/>
                </a:solidFill>
                <a:latin typeface="Gotham Narrow Light" pitchFamily="50" charset="0"/>
              </a:defRPr>
            </a:lvl3pPr>
            <a:lvl4pPr marL="1219139" marR="0" indent="-298437" algn="l" defTabSz="609570"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latin typeface="Gotham Narrow Light" pitchFamily="50" charset="0"/>
              </a:defRPr>
            </a:lvl4pPr>
            <a:lvl5pPr marL="1523923" marR="0" indent="-298437" algn="l" defTabSz="609570"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solidFill>
                  <a:schemeClr val="tx2"/>
                </a:solidFill>
                <a:latin typeface="Gotham Narrow Light" pitchFamily="50" charset="0"/>
              </a:defRPr>
            </a:lvl5pPr>
          </a:lstStyle>
          <a:p>
            <a:pPr marL="304784" marR="0" lvl="0" indent="-304784" algn="l" defTabSz="609570" rtl="0" eaLnBrk="1" fontAlgn="auto" latinLnBrk="0" hangingPunct="1">
              <a:lnSpc>
                <a:spcPct val="100000"/>
              </a:lnSpc>
              <a:spcBef>
                <a:spcPts val="0"/>
              </a:spcBef>
              <a:spcAft>
                <a:spcPts val="1200"/>
              </a:spcAft>
              <a:buClr>
                <a:srgbClr val="6FACDE"/>
              </a:buClr>
              <a:buSzTx/>
              <a:buFont typeface="Arial"/>
              <a:buChar char="•"/>
              <a:tabLst/>
              <a:defRPr/>
            </a:pPr>
            <a:r>
              <a:rPr kumimoji="0" lang="en-US" sz="2667" b="0" i="0" u="none" strike="noStrike" kern="1200" cap="none" spc="0" normalizeH="0" baseline="0" noProof="0" dirty="0">
                <a:ln>
                  <a:noFill/>
                </a:ln>
                <a:solidFill>
                  <a:srgbClr val="535353"/>
                </a:solidFill>
                <a:effectLst/>
                <a:uLnTx/>
                <a:uFillTx/>
                <a:latin typeface="+mn-lt"/>
                <a:ea typeface="+mn-ea"/>
                <a:cs typeface="Times New Roman"/>
              </a:rPr>
              <a:t>Click to edit Master text styles</a:t>
            </a:r>
          </a:p>
          <a:p>
            <a:pPr marL="615919" marR="0" lvl="1" indent="-306902" algn="l" defTabSz="609570" rtl="0" eaLnBrk="1" fontAlgn="auto" latinLnBrk="0" hangingPunct="1">
              <a:lnSpc>
                <a:spcPct val="100000"/>
              </a:lnSpc>
              <a:spcBef>
                <a:spcPts val="0"/>
              </a:spcBef>
              <a:spcAft>
                <a:spcPts val="1200"/>
              </a:spcAft>
              <a:buClr>
                <a:srgbClr val="6FACDE"/>
              </a:buClr>
              <a:buSzTx/>
              <a:buFont typeface="Arial"/>
              <a:buChar char="–"/>
              <a:tabLst/>
              <a:defRPr/>
            </a:pPr>
            <a:r>
              <a:rPr kumimoji="0" lang="en-US" sz="2400" b="0" i="0" u="none" strike="noStrike" kern="1200" cap="none" spc="0" normalizeH="0" baseline="0" noProof="0" dirty="0">
                <a:ln>
                  <a:noFill/>
                </a:ln>
                <a:solidFill>
                  <a:srgbClr val="535353"/>
                </a:solidFill>
                <a:effectLst/>
                <a:uLnTx/>
                <a:uFillTx/>
                <a:latin typeface="+mn-lt"/>
                <a:ea typeface="+mn-ea"/>
                <a:cs typeface="Times New Roman"/>
              </a:rPr>
              <a:t>Second level</a:t>
            </a:r>
          </a:p>
          <a:p>
            <a:pPr marL="912239" marR="0" lvl="2" indent="-306902" algn="l" defTabSz="609570"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pPr>
            <a:r>
              <a:rPr kumimoji="0" lang="en-US" sz="2133" b="0" i="0" u="none" strike="noStrike" kern="1200" cap="none" spc="0" normalizeH="0" baseline="0" noProof="0" dirty="0">
                <a:ln>
                  <a:noFill/>
                </a:ln>
                <a:solidFill>
                  <a:srgbClr val="535353"/>
                </a:solidFill>
                <a:effectLst/>
                <a:uLnTx/>
                <a:uFillTx/>
                <a:latin typeface="+mn-lt"/>
                <a:ea typeface="+mn-ea"/>
                <a:cs typeface="Times New Roman"/>
              </a:rPr>
              <a:t>Third level</a:t>
            </a:r>
          </a:p>
          <a:p>
            <a:pPr marL="1219139" marR="0" lvl="3" indent="-298437" algn="l" defTabSz="609570" rtl="0" eaLnBrk="1" fontAlgn="auto" latinLnBrk="0" hangingPunct="1">
              <a:lnSpc>
                <a:spcPct val="100000"/>
              </a:lnSpc>
              <a:spcBef>
                <a:spcPts val="0"/>
              </a:spcBef>
              <a:spcAft>
                <a:spcPts val="1200"/>
              </a:spcAft>
              <a:buClr>
                <a:srgbClr val="6FACDE"/>
              </a:buClr>
              <a:buSzTx/>
              <a:buFont typeface="Arial"/>
              <a:buChar char="–"/>
              <a:tabLst/>
              <a:defRPr/>
            </a:pPr>
            <a:r>
              <a:rPr kumimoji="0" lang="en-US" sz="2133" b="0" i="0" u="none" strike="noStrike" kern="1200" cap="none" spc="0" normalizeH="0" baseline="0" noProof="0" dirty="0">
                <a:ln>
                  <a:noFill/>
                </a:ln>
                <a:solidFill>
                  <a:srgbClr val="535353"/>
                </a:solidFill>
                <a:effectLst/>
                <a:uLnTx/>
                <a:uFillTx/>
                <a:latin typeface="+mn-lt"/>
                <a:ea typeface="+mn-ea"/>
                <a:cs typeface="Times New Roman"/>
              </a:rPr>
              <a:t>Fourth level</a:t>
            </a:r>
          </a:p>
          <a:p>
            <a:pPr marL="1523923" marR="0" lvl="4" indent="-298437" algn="l" defTabSz="609570"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pPr>
            <a:r>
              <a:rPr kumimoji="0" lang="en-US" sz="2133" b="0" i="0" u="none" strike="noStrike" kern="1200" cap="none" spc="0" normalizeH="0" baseline="0" noProof="0" dirty="0">
                <a:ln>
                  <a:noFill/>
                </a:ln>
                <a:solidFill>
                  <a:srgbClr val="535353"/>
                </a:solidFill>
                <a:effectLst/>
                <a:uLnTx/>
                <a:uFillTx/>
                <a:latin typeface="+mn-lt"/>
                <a:ea typeface="+mn-ea"/>
                <a:cs typeface="Times New Roman"/>
              </a:rPr>
              <a:t>Fifth level</a:t>
            </a:r>
          </a:p>
        </p:txBody>
      </p:sp>
      <p:sp>
        <p:nvSpPr>
          <p:cNvPr id="6" name="Text Placeholder 8"/>
          <p:cNvSpPr>
            <a:spLocks noGrp="1"/>
          </p:cNvSpPr>
          <p:nvPr>
            <p:ph type="body" sz="quarter" idx="14" hasCustomPrompt="1"/>
          </p:nvPr>
        </p:nvSpPr>
        <p:spPr>
          <a:xfrm>
            <a:off x="304800" y="1741003"/>
            <a:ext cx="10363200" cy="411480"/>
          </a:xfrm>
          <a:prstGeom prst="rect">
            <a:avLst/>
          </a:prstGeom>
        </p:spPr>
        <p:txBody>
          <a:bodyPr>
            <a:noAutofit/>
          </a:bodyPr>
          <a:lstStyle>
            <a:lvl1pPr marL="0" indent="0">
              <a:buNone/>
              <a:defRPr sz="2667" b="1">
                <a:solidFill>
                  <a:schemeClr val="accent2"/>
                </a:solidFill>
                <a:latin typeface="Gotham Narrow Book" pitchFamily="50" charset="0"/>
              </a:defRPr>
            </a:lvl1pPr>
          </a:lstStyle>
          <a:p>
            <a:pPr lvl="0"/>
            <a:r>
              <a:rPr lang="en-US" dirty="0"/>
              <a:t>Subtitle</a:t>
            </a:r>
          </a:p>
        </p:txBody>
      </p:sp>
    </p:spTree>
    <p:extLst>
      <p:ext uri="{BB962C8B-B14F-4D97-AF65-F5344CB8AC3E}">
        <p14:creationId xmlns:p14="http://schemas.microsoft.com/office/powerpoint/2010/main" val="2091243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ullets w Photo">
    <p:spTree>
      <p:nvGrpSpPr>
        <p:cNvPr id="1" name=""/>
        <p:cNvGrpSpPr/>
        <p:nvPr/>
      </p:nvGrpSpPr>
      <p:grpSpPr>
        <a:xfrm>
          <a:off x="0" y="0"/>
          <a:ext cx="0" cy="0"/>
          <a:chOff x="0" y="0"/>
          <a:chExt cx="0" cy="0"/>
        </a:xfrm>
      </p:grpSpPr>
      <p:sp>
        <p:nvSpPr>
          <p:cNvPr id="2" name="Title 1"/>
          <p:cNvSpPr>
            <a:spLocks noGrp="1"/>
          </p:cNvSpPr>
          <p:nvPr>
            <p:ph type="title"/>
          </p:nvPr>
        </p:nvSpPr>
        <p:spPr>
          <a:xfrm>
            <a:off x="304800" y="689448"/>
            <a:ext cx="7924800" cy="822960"/>
          </a:xfrm>
        </p:spPr>
        <p:txBody>
          <a:bodyPr/>
          <a:lstStyle>
            <a:lvl1pPr>
              <a:defRPr>
                <a:solidFill>
                  <a:schemeClr val="accent1"/>
                </a:solidFill>
              </a:defRPr>
            </a:lvl1pPr>
          </a:lstStyle>
          <a:p>
            <a:r>
              <a:rPr lang="en-US" dirty="0"/>
              <a:t>Click to edit Master title style</a:t>
            </a:r>
          </a:p>
        </p:txBody>
      </p:sp>
      <p:sp>
        <p:nvSpPr>
          <p:cNvPr id="3" name="Content Placeholder 2"/>
          <p:cNvSpPr>
            <a:spLocks noGrp="1"/>
          </p:cNvSpPr>
          <p:nvPr>
            <p:ph idx="1" hasCustomPrompt="1"/>
          </p:nvPr>
        </p:nvSpPr>
        <p:spPr>
          <a:xfrm>
            <a:off x="304800" y="2243928"/>
            <a:ext cx="5486400" cy="4389120"/>
          </a:xfrm>
        </p:spPr>
        <p:txBody>
          <a:bodyPr/>
          <a:lstStyle>
            <a:lvl1pPr marL="304784" marR="0" indent="-304784" algn="l" defTabSz="609570"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latin typeface="Gotham Narrow Light" pitchFamily="50" charset="0"/>
              </a:defRPr>
            </a:lvl1pPr>
            <a:lvl2pPr marL="615919" marR="0" indent="-306902" algn="l" defTabSz="609570"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latin typeface="Gotham Narrow Light" pitchFamily="50" charset="0"/>
              </a:defRPr>
            </a:lvl2pPr>
            <a:lvl3pPr marL="912239" marR="0" indent="-306902" algn="l" defTabSz="609570"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solidFill>
                  <a:schemeClr val="tx2"/>
                </a:solidFill>
                <a:latin typeface="Gotham Narrow Light" pitchFamily="50" charset="0"/>
              </a:defRPr>
            </a:lvl3pPr>
            <a:lvl4pPr marL="1219139" marR="0" indent="-298437" algn="l" defTabSz="609570"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latin typeface="Gotham Narrow Light" pitchFamily="50" charset="0"/>
              </a:defRPr>
            </a:lvl4pPr>
            <a:lvl5pPr marL="1523923" marR="0" indent="-298437" algn="l" defTabSz="609570"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solidFill>
                  <a:schemeClr val="tx2"/>
                </a:solidFill>
                <a:latin typeface="Gotham Narrow Light" pitchFamily="50" charset="0"/>
              </a:defRPr>
            </a:lvl5pPr>
          </a:lstStyle>
          <a:p>
            <a:pPr marL="304784" marR="0" lvl="0" indent="-304784" algn="l" defTabSz="609570" rtl="0" eaLnBrk="1" fontAlgn="auto" latinLnBrk="0" hangingPunct="1">
              <a:lnSpc>
                <a:spcPct val="100000"/>
              </a:lnSpc>
              <a:spcBef>
                <a:spcPts val="0"/>
              </a:spcBef>
              <a:spcAft>
                <a:spcPts val="1200"/>
              </a:spcAft>
              <a:buClr>
                <a:srgbClr val="6FACDE"/>
              </a:buClr>
              <a:buSzTx/>
              <a:buFont typeface="Arial"/>
              <a:buChar char="•"/>
              <a:tabLst/>
              <a:defRPr/>
            </a:pPr>
            <a:r>
              <a:rPr kumimoji="0" lang="en-US" sz="2667" b="0" i="0" u="none" strike="noStrike" kern="1200" cap="none" spc="0" normalizeH="0" baseline="0" noProof="0" dirty="0">
                <a:ln>
                  <a:noFill/>
                </a:ln>
                <a:solidFill>
                  <a:srgbClr val="535353"/>
                </a:solidFill>
                <a:effectLst/>
                <a:uLnTx/>
                <a:uFillTx/>
                <a:latin typeface="+mn-lt"/>
                <a:ea typeface="+mn-ea"/>
                <a:cs typeface="Times New Roman"/>
              </a:rPr>
              <a:t>Click to edit Master text styles</a:t>
            </a:r>
          </a:p>
          <a:p>
            <a:pPr marL="615919" marR="0" lvl="1" indent="-306902" algn="l" defTabSz="609570" rtl="0" eaLnBrk="1" fontAlgn="auto" latinLnBrk="0" hangingPunct="1">
              <a:lnSpc>
                <a:spcPct val="100000"/>
              </a:lnSpc>
              <a:spcBef>
                <a:spcPts val="0"/>
              </a:spcBef>
              <a:spcAft>
                <a:spcPts val="1200"/>
              </a:spcAft>
              <a:buClr>
                <a:srgbClr val="6FACDE"/>
              </a:buClr>
              <a:buSzTx/>
              <a:buFont typeface="Arial"/>
              <a:buChar char="–"/>
              <a:tabLst/>
              <a:defRPr/>
            </a:pPr>
            <a:r>
              <a:rPr kumimoji="0" lang="en-US" sz="2400" b="0" i="0" u="none" strike="noStrike" kern="1200" cap="none" spc="0" normalizeH="0" baseline="0" noProof="0" dirty="0">
                <a:ln>
                  <a:noFill/>
                </a:ln>
                <a:solidFill>
                  <a:srgbClr val="535353"/>
                </a:solidFill>
                <a:effectLst/>
                <a:uLnTx/>
                <a:uFillTx/>
                <a:latin typeface="+mn-lt"/>
                <a:ea typeface="+mn-ea"/>
                <a:cs typeface="Times New Roman"/>
              </a:rPr>
              <a:t>Second level</a:t>
            </a:r>
          </a:p>
          <a:p>
            <a:pPr marL="912239" marR="0" lvl="2" indent="-306902" algn="l" defTabSz="609570"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pPr>
            <a:r>
              <a:rPr kumimoji="0" lang="en-US" sz="2133" b="0" i="0" u="none" strike="noStrike" kern="1200" cap="none" spc="0" normalizeH="0" baseline="0" noProof="0" dirty="0">
                <a:ln>
                  <a:noFill/>
                </a:ln>
                <a:solidFill>
                  <a:srgbClr val="535353"/>
                </a:solidFill>
                <a:effectLst/>
                <a:uLnTx/>
                <a:uFillTx/>
                <a:latin typeface="+mn-lt"/>
                <a:ea typeface="+mn-ea"/>
                <a:cs typeface="Times New Roman"/>
              </a:rPr>
              <a:t>Third level</a:t>
            </a:r>
          </a:p>
          <a:p>
            <a:pPr marL="1219139" marR="0" lvl="3" indent="-298437" algn="l" defTabSz="609570" rtl="0" eaLnBrk="1" fontAlgn="auto" latinLnBrk="0" hangingPunct="1">
              <a:lnSpc>
                <a:spcPct val="100000"/>
              </a:lnSpc>
              <a:spcBef>
                <a:spcPts val="0"/>
              </a:spcBef>
              <a:spcAft>
                <a:spcPts val="1200"/>
              </a:spcAft>
              <a:buClr>
                <a:srgbClr val="6FACDE"/>
              </a:buClr>
              <a:buSzTx/>
              <a:buFont typeface="Arial"/>
              <a:buChar char="–"/>
              <a:tabLst/>
              <a:defRPr/>
            </a:pPr>
            <a:r>
              <a:rPr kumimoji="0" lang="en-US" sz="2133" b="0" i="0" u="none" strike="noStrike" kern="1200" cap="none" spc="0" normalizeH="0" baseline="0" noProof="0" dirty="0">
                <a:ln>
                  <a:noFill/>
                </a:ln>
                <a:solidFill>
                  <a:srgbClr val="535353"/>
                </a:solidFill>
                <a:effectLst/>
                <a:uLnTx/>
                <a:uFillTx/>
                <a:latin typeface="+mn-lt"/>
                <a:ea typeface="+mn-ea"/>
                <a:cs typeface="Times New Roman"/>
              </a:rPr>
              <a:t>Fourth level</a:t>
            </a:r>
          </a:p>
          <a:p>
            <a:pPr marL="1523923" marR="0" lvl="4" indent="-298437" algn="l" defTabSz="609570"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pPr>
            <a:r>
              <a:rPr kumimoji="0" lang="en-US" sz="2133" b="0" i="0" u="none" strike="noStrike" kern="1200" cap="none" spc="0" normalizeH="0" baseline="0" noProof="0" dirty="0">
                <a:ln>
                  <a:noFill/>
                </a:ln>
                <a:solidFill>
                  <a:srgbClr val="535353"/>
                </a:solidFill>
                <a:effectLst/>
                <a:uLnTx/>
                <a:uFillTx/>
                <a:latin typeface="+mn-lt"/>
                <a:ea typeface="+mn-ea"/>
                <a:cs typeface="Times New Roman"/>
              </a:rPr>
              <a:t>Fifth level</a:t>
            </a:r>
          </a:p>
        </p:txBody>
      </p:sp>
      <p:sp>
        <p:nvSpPr>
          <p:cNvPr id="10" name="Picture Placeholder 9"/>
          <p:cNvSpPr>
            <a:spLocks noGrp="1"/>
          </p:cNvSpPr>
          <p:nvPr>
            <p:ph type="pic" sz="quarter" idx="14"/>
          </p:nvPr>
        </p:nvSpPr>
        <p:spPr>
          <a:xfrm>
            <a:off x="6140745" y="2243928"/>
            <a:ext cx="6051259" cy="3547704"/>
          </a:xfrm>
        </p:spPr>
        <p:txBody>
          <a:bodyPr/>
          <a:lstStyle>
            <a:lvl1pPr marL="0" indent="0">
              <a:buNone/>
              <a:defRPr>
                <a:solidFill>
                  <a:schemeClr val="tx2"/>
                </a:solidFill>
              </a:defRPr>
            </a:lvl1pPr>
          </a:lstStyle>
          <a:p>
            <a:endParaRPr lang="en-US" dirty="0"/>
          </a:p>
        </p:txBody>
      </p:sp>
      <p:sp>
        <p:nvSpPr>
          <p:cNvPr id="6" name="Text Placeholder 8"/>
          <p:cNvSpPr>
            <a:spLocks noGrp="1"/>
          </p:cNvSpPr>
          <p:nvPr>
            <p:ph type="body" sz="quarter" idx="13" hasCustomPrompt="1"/>
          </p:nvPr>
        </p:nvSpPr>
        <p:spPr>
          <a:xfrm>
            <a:off x="304800" y="1741008"/>
            <a:ext cx="10363200" cy="411480"/>
          </a:xfrm>
          <a:prstGeom prst="rect">
            <a:avLst/>
          </a:prstGeom>
        </p:spPr>
        <p:txBody>
          <a:bodyPr>
            <a:noAutofit/>
          </a:bodyPr>
          <a:lstStyle>
            <a:lvl1pPr marL="0" indent="0">
              <a:buNone/>
              <a:defRPr sz="2667" b="1">
                <a:solidFill>
                  <a:schemeClr val="accent2"/>
                </a:solidFill>
                <a:latin typeface="Gotham Narrow Book" pitchFamily="50" charset="0"/>
              </a:defRPr>
            </a:lvl1pPr>
          </a:lstStyle>
          <a:p>
            <a:pPr lvl="0"/>
            <a:r>
              <a:rPr lang="en-US" dirty="0"/>
              <a:t>Subtitle</a:t>
            </a:r>
          </a:p>
        </p:txBody>
      </p:sp>
    </p:spTree>
    <p:extLst>
      <p:ext uri="{BB962C8B-B14F-4D97-AF65-F5344CB8AC3E}">
        <p14:creationId xmlns:p14="http://schemas.microsoft.com/office/powerpoint/2010/main" val="4047943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Outline w Subtitle">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304800" y="680867"/>
            <a:ext cx="7924800" cy="822960"/>
          </a:xfrm>
          <a:prstGeom prst="rect">
            <a:avLst/>
          </a:prstGeom>
        </p:spPr>
        <p:txBody>
          <a:bodyPr vert="horz" lIns="91440" tIns="45720" rIns="91440" bIns="45720" rtlCol="0" anchor="b" anchorCtr="0">
            <a:normAutofit/>
          </a:bodyPr>
          <a:lstStyle>
            <a:lvl1pPr defTabSz="158743">
              <a:tabLst/>
              <a:defRPr>
                <a:solidFill>
                  <a:schemeClr val="accent1"/>
                </a:solidFill>
              </a:defRPr>
            </a:lvl1pPr>
          </a:lstStyle>
          <a:p>
            <a:r>
              <a:rPr lang="en-US" dirty="0"/>
              <a:t>Click to edit Master title style</a:t>
            </a:r>
          </a:p>
        </p:txBody>
      </p:sp>
      <p:sp>
        <p:nvSpPr>
          <p:cNvPr id="4" name="Text Placeholder 3"/>
          <p:cNvSpPr>
            <a:spLocks noGrp="1"/>
          </p:cNvSpPr>
          <p:nvPr>
            <p:ph type="body" sz="quarter" idx="14"/>
          </p:nvPr>
        </p:nvSpPr>
        <p:spPr>
          <a:xfrm>
            <a:off x="304800" y="2235349"/>
            <a:ext cx="10363200" cy="4185267"/>
          </a:xfrm>
        </p:spPr>
        <p:txBody>
          <a:bodyPr/>
          <a:lstStyle>
            <a:lvl1pPr marL="615919" indent="-615919">
              <a:buFont typeface="+mj-lt"/>
              <a:buAutoNum type="romanUcPeriod"/>
              <a:defRPr/>
            </a:lvl1pPr>
            <a:lvl2pPr marL="1066747" indent="-457177">
              <a:buFont typeface="+mj-lt"/>
              <a:buAutoNum type="alphaUcPeriod"/>
              <a:defRPr/>
            </a:lvl2pPr>
            <a:lvl3pPr marL="1523923" indent="-459294">
              <a:buFont typeface="+mj-lt"/>
              <a:buAutoNum type="arabicPeriod"/>
              <a:defRPr/>
            </a:lvl3pPr>
            <a:lvl4pPr marL="1981101" indent="-457177">
              <a:buFont typeface="+mj-lt"/>
              <a:buAutoNum type="alphaLcParenR"/>
              <a:defRPr/>
            </a:lvl4pPr>
            <a:lvl5pPr marL="2438278" indent="-459294">
              <a:buFont typeface="+mj-lt"/>
              <a:buAutoNum type="romanLcPeriod"/>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8"/>
          <p:cNvSpPr>
            <a:spLocks noGrp="1"/>
          </p:cNvSpPr>
          <p:nvPr>
            <p:ph type="body" sz="quarter" idx="13" hasCustomPrompt="1"/>
          </p:nvPr>
        </p:nvSpPr>
        <p:spPr>
          <a:xfrm>
            <a:off x="304800" y="1732427"/>
            <a:ext cx="10363200" cy="411480"/>
          </a:xfrm>
          <a:prstGeom prst="rect">
            <a:avLst/>
          </a:prstGeom>
        </p:spPr>
        <p:txBody>
          <a:bodyPr>
            <a:noAutofit/>
          </a:bodyPr>
          <a:lstStyle>
            <a:lvl1pPr marL="0" indent="0">
              <a:buNone/>
              <a:defRPr sz="2667" b="1">
                <a:solidFill>
                  <a:schemeClr val="accent2"/>
                </a:solidFill>
                <a:latin typeface="Gotham Narrow Book" pitchFamily="50" charset="0"/>
              </a:defRPr>
            </a:lvl1pPr>
          </a:lstStyle>
          <a:p>
            <a:pPr lvl="0"/>
            <a:r>
              <a:rPr lang="en-US" dirty="0"/>
              <a:t>Subtitle</a:t>
            </a:r>
          </a:p>
        </p:txBody>
      </p:sp>
    </p:spTree>
    <p:extLst>
      <p:ext uri="{BB962C8B-B14F-4D97-AF65-F5344CB8AC3E}">
        <p14:creationId xmlns:p14="http://schemas.microsoft.com/office/powerpoint/2010/main" val="128107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Outline">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304800" y="706621"/>
            <a:ext cx="7924800" cy="822960"/>
          </a:xfrm>
          <a:prstGeom prst="rect">
            <a:avLst/>
          </a:prstGeom>
        </p:spPr>
        <p:txBody>
          <a:bodyPr vert="horz" lIns="91440" tIns="45720" rIns="91440" bIns="45720" rtlCol="0" anchor="b" anchorCtr="0">
            <a:normAutofit/>
          </a:bodyPr>
          <a:lstStyle>
            <a:lvl1pPr defTabSz="158743">
              <a:tabLst/>
              <a:defRPr>
                <a:solidFill>
                  <a:schemeClr val="accent1"/>
                </a:solidFill>
              </a:defRPr>
            </a:lvl1pPr>
          </a:lstStyle>
          <a:p>
            <a:r>
              <a:rPr lang="en-US" dirty="0"/>
              <a:t>Click to edit Master title style</a:t>
            </a:r>
          </a:p>
        </p:txBody>
      </p:sp>
      <p:sp>
        <p:nvSpPr>
          <p:cNvPr id="4" name="Text Placeholder 3"/>
          <p:cNvSpPr>
            <a:spLocks noGrp="1"/>
          </p:cNvSpPr>
          <p:nvPr>
            <p:ph type="body" sz="quarter" idx="14"/>
          </p:nvPr>
        </p:nvSpPr>
        <p:spPr>
          <a:xfrm>
            <a:off x="304800" y="2261104"/>
            <a:ext cx="10363200" cy="4185267"/>
          </a:xfrm>
        </p:spPr>
        <p:txBody>
          <a:bodyPr/>
          <a:lstStyle>
            <a:lvl1pPr marL="615919" indent="-615919">
              <a:buFont typeface="+mj-lt"/>
              <a:buAutoNum type="romanUcPeriod"/>
              <a:defRPr/>
            </a:lvl1pPr>
            <a:lvl2pPr marL="1066747" indent="-457177">
              <a:buFont typeface="+mj-lt"/>
              <a:buAutoNum type="alphaUcPeriod"/>
              <a:defRPr/>
            </a:lvl2pPr>
            <a:lvl3pPr marL="1523923" indent="-459294">
              <a:buFont typeface="+mj-lt"/>
              <a:buAutoNum type="arabicPeriod"/>
              <a:defRPr/>
            </a:lvl3pPr>
            <a:lvl4pPr marL="1981101" indent="-457177">
              <a:buFont typeface="+mj-lt"/>
              <a:buAutoNum type="alphaLcParenR"/>
              <a:defRPr/>
            </a:lvl4pPr>
            <a:lvl5pPr marL="2438278" indent="-459294">
              <a:buFont typeface="+mj-lt"/>
              <a:buAutoNum type="romanLcPeriod"/>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46732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o Column-Outline w Subtitle">
    <p:spTree>
      <p:nvGrpSpPr>
        <p:cNvPr id="1" name=""/>
        <p:cNvGrpSpPr/>
        <p:nvPr/>
      </p:nvGrpSpPr>
      <p:grpSpPr>
        <a:xfrm>
          <a:off x="0" y="0"/>
          <a:ext cx="0" cy="0"/>
          <a:chOff x="0" y="0"/>
          <a:chExt cx="0" cy="0"/>
        </a:xfrm>
      </p:grpSpPr>
      <p:sp>
        <p:nvSpPr>
          <p:cNvPr id="2" name="Title 1"/>
          <p:cNvSpPr>
            <a:spLocks noGrp="1"/>
          </p:cNvSpPr>
          <p:nvPr>
            <p:ph type="title"/>
          </p:nvPr>
        </p:nvSpPr>
        <p:spPr>
          <a:xfrm>
            <a:off x="304800" y="698028"/>
            <a:ext cx="7924800" cy="822960"/>
          </a:xfrm>
        </p:spPr>
        <p:txBody>
          <a:bodyPr/>
          <a:lstStyle>
            <a:lvl1pPr>
              <a:defRPr>
                <a:solidFill>
                  <a:schemeClr val="accent1"/>
                </a:solidFill>
              </a:defRPr>
            </a:lvl1pPr>
          </a:lstStyle>
          <a:p>
            <a:r>
              <a:rPr lang="en-US" dirty="0"/>
              <a:t>Click to edit Master title style</a:t>
            </a:r>
          </a:p>
        </p:txBody>
      </p:sp>
      <p:sp>
        <p:nvSpPr>
          <p:cNvPr id="3" name="Content Placeholder 2"/>
          <p:cNvSpPr>
            <a:spLocks noGrp="1"/>
          </p:cNvSpPr>
          <p:nvPr>
            <p:ph idx="1" hasCustomPrompt="1"/>
          </p:nvPr>
        </p:nvSpPr>
        <p:spPr>
          <a:xfrm>
            <a:off x="304800" y="2252508"/>
            <a:ext cx="5486400" cy="4023360"/>
          </a:xfrm>
        </p:spPr>
        <p:txBody>
          <a:bodyPr/>
          <a:lstStyle>
            <a:lvl1pPr marL="609570" marR="0" indent="-609570" algn="l" defTabSz="609570" rtl="0" eaLnBrk="1" fontAlgn="auto" latinLnBrk="0" hangingPunct="1">
              <a:lnSpc>
                <a:spcPct val="100000"/>
              </a:lnSpc>
              <a:spcBef>
                <a:spcPts val="0"/>
              </a:spcBef>
              <a:spcAft>
                <a:spcPts val="1200"/>
              </a:spcAft>
              <a:buClr>
                <a:srgbClr val="6FACDE"/>
              </a:buClr>
              <a:buSzTx/>
              <a:buFont typeface="+mj-lt"/>
              <a:buAutoNum type="romanUcPeriod"/>
              <a:tabLst/>
              <a:defRPr kumimoji="0" lang="en-US" sz="2667" b="0" i="0" u="none" strike="noStrike" kern="1200" cap="none" spc="0" normalizeH="0" baseline="0" noProof="0" dirty="0" smtClean="0">
                <a:ln>
                  <a:noFill/>
                </a:ln>
                <a:solidFill>
                  <a:srgbClr val="535353"/>
                </a:solidFill>
                <a:effectLst/>
                <a:uLnTx/>
                <a:uFillTx/>
                <a:latin typeface="Gotham Narrow Book" pitchFamily="50" charset="0"/>
                <a:ea typeface="+mn-ea"/>
                <a:cs typeface="Times New Roman"/>
              </a:defRPr>
            </a:lvl1pPr>
            <a:lvl2pPr marL="1066747" marR="0" indent="-455062" algn="l" defTabSz="609570" rtl="0" eaLnBrk="1" fontAlgn="auto" latinLnBrk="0" hangingPunct="1">
              <a:lnSpc>
                <a:spcPct val="100000"/>
              </a:lnSpc>
              <a:spcBef>
                <a:spcPts val="0"/>
              </a:spcBef>
              <a:spcAft>
                <a:spcPts val="1200"/>
              </a:spcAft>
              <a:buClr>
                <a:srgbClr val="6FACDE"/>
              </a:buClr>
              <a:buSzTx/>
              <a:buFont typeface="+mj-lt"/>
              <a:buAutoNum type="alphaUcPeriod"/>
              <a:tabLst/>
              <a:defRPr kumimoji="0" lang="en-US" sz="2400" b="0" i="0" u="none" strike="noStrike" kern="1200" cap="none" spc="0" normalizeH="0" baseline="0" noProof="0" dirty="0" smtClean="0">
                <a:ln>
                  <a:noFill/>
                </a:ln>
                <a:solidFill>
                  <a:srgbClr val="535353"/>
                </a:solidFill>
                <a:effectLst/>
                <a:uLnTx/>
                <a:uFillTx/>
                <a:latin typeface="Gotham Narrow Book" pitchFamily="50" charset="0"/>
                <a:ea typeface="+mn-ea"/>
                <a:cs typeface="Times New Roman"/>
              </a:defRPr>
            </a:lvl2pPr>
            <a:lvl3pPr marL="1523923" marR="0" indent="-461410" algn="l" defTabSz="609570" rtl="0" eaLnBrk="1" fontAlgn="auto" latinLnBrk="0" hangingPunct="1">
              <a:lnSpc>
                <a:spcPct val="100000"/>
              </a:lnSpc>
              <a:spcBef>
                <a:spcPts val="0"/>
              </a:spcBef>
              <a:spcAft>
                <a:spcPts val="1200"/>
              </a:spcAft>
              <a:buClr>
                <a:srgbClr val="6FACDE"/>
              </a:buClr>
              <a:buSzTx/>
              <a:buFont typeface="+mj-lt"/>
              <a:buAutoNum type="arabicPeriod"/>
              <a:tabLst/>
              <a:defRPr kumimoji="0" lang="en-US" sz="2133" b="0" i="0" u="none" strike="noStrike" kern="1200" cap="none" spc="0" normalizeH="0" baseline="0" noProof="0" dirty="0" smtClean="0">
                <a:ln>
                  <a:noFill/>
                </a:ln>
                <a:solidFill>
                  <a:srgbClr val="535353"/>
                </a:solidFill>
                <a:effectLst/>
                <a:uLnTx/>
                <a:uFillTx/>
                <a:latin typeface="Gotham Narrow Book" pitchFamily="50" charset="0"/>
                <a:ea typeface="+mn-ea"/>
                <a:cs typeface="Times New Roman"/>
              </a:defRPr>
            </a:lvl3pPr>
            <a:lvl4pPr marL="2133493" marR="0" indent="-455062" algn="l" defTabSz="609570" rtl="0" eaLnBrk="1" fontAlgn="auto" latinLnBrk="0" hangingPunct="1">
              <a:lnSpc>
                <a:spcPct val="100000"/>
              </a:lnSpc>
              <a:spcBef>
                <a:spcPts val="0"/>
              </a:spcBef>
              <a:spcAft>
                <a:spcPts val="1200"/>
              </a:spcAft>
              <a:buClr>
                <a:srgbClr val="6FACDE"/>
              </a:buClr>
              <a:buSzTx/>
              <a:buFont typeface="+mj-lt"/>
              <a:buAutoNum type="alphaLcParenR"/>
              <a:tabLst/>
              <a:defRPr kumimoji="0" lang="en-US" sz="2133" b="0" i="0" u="none" strike="noStrike" kern="1200" cap="none" spc="0" normalizeH="0" baseline="0" noProof="0" dirty="0" smtClean="0">
                <a:ln>
                  <a:noFill/>
                </a:ln>
                <a:solidFill>
                  <a:srgbClr val="535353"/>
                </a:solidFill>
                <a:effectLst/>
                <a:uLnTx/>
                <a:uFillTx/>
                <a:latin typeface="Gotham Narrow Book" pitchFamily="50" charset="0"/>
                <a:ea typeface="+mn-ea"/>
                <a:cs typeface="Times New Roman"/>
              </a:defRPr>
            </a:lvl4pPr>
            <a:lvl5pPr marL="2743063" marR="0" indent="-533375" algn="l" defTabSz="609570" rtl="0" eaLnBrk="1" fontAlgn="auto" latinLnBrk="0" hangingPunct="1">
              <a:lnSpc>
                <a:spcPct val="100000"/>
              </a:lnSpc>
              <a:spcBef>
                <a:spcPts val="0"/>
              </a:spcBef>
              <a:spcAft>
                <a:spcPts val="1200"/>
              </a:spcAft>
              <a:buClr>
                <a:srgbClr val="6FACDE"/>
              </a:buClr>
              <a:buSzTx/>
              <a:buFont typeface="+mj-lt"/>
              <a:buAutoNum type="romanLcPeriod"/>
              <a:tabLst/>
              <a:defRPr kumimoji="0" lang="en-US" sz="2133" b="0" i="0" u="none" strike="noStrike" kern="1200" cap="none" spc="0" normalizeH="0" baseline="0" noProof="0" dirty="0">
                <a:ln>
                  <a:noFill/>
                </a:ln>
                <a:solidFill>
                  <a:srgbClr val="535353"/>
                </a:solidFill>
                <a:effectLst/>
                <a:uLnTx/>
                <a:uFillTx/>
                <a:latin typeface="Gotham Narrow Book" pitchFamily="50" charset="0"/>
                <a:ea typeface="+mn-ea"/>
                <a:cs typeface="Times New Roman"/>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idx="13" hasCustomPrompt="1"/>
          </p:nvPr>
        </p:nvSpPr>
        <p:spPr>
          <a:xfrm>
            <a:off x="6035040" y="2252508"/>
            <a:ext cx="5486400" cy="4023360"/>
          </a:xfrm>
        </p:spPr>
        <p:txBody>
          <a:bodyPr/>
          <a:lstStyle>
            <a:lvl1pPr marL="609570" marR="0" indent="-609570" algn="l" defTabSz="609570" rtl="0" eaLnBrk="1" fontAlgn="auto" latinLnBrk="0" hangingPunct="1">
              <a:lnSpc>
                <a:spcPct val="100000"/>
              </a:lnSpc>
              <a:spcBef>
                <a:spcPts val="0"/>
              </a:spcBef>
              <a:spcAft>
                <a:spcPts val="1200"/>
              </a:spcAft>
              <a:buClr>
                <a:srgbClr val="6FACDE"/>
              </a:buClr>
              <a:buSzTx/>
              <a:buFont typeface="+mj-lt"/>
              <a:buAutoNum type="romanUcPeriod"/>
              <a:tabLst/>
              <a:defRPr kumimoji="0" lang="en-US" sz="2667" b="0" i="0" u="none" strike="noStrike" kern="1200" cap="none" spc="0" normalizeH="0" baseline="0" noProof="0" dirty="0" smtClean="0">
                <a:ln>
                  <a:noFill/>
                </a:ln>
                <a:solidFill>
                  <a:srgbClr val="535353"/>
                </a:solidFill>
                <a:effectLst/>
                <a:uLnTx/>
                <a:uFillTx/>
                <a:latin typeface="Gotham Narrow Book" pitchFamily="50" charset="0"/>
                <a:ea typeface="+mn-ea"/>
                <a:cs typeface="Times New Roman"/>
              </a:defRPr>
            </a:lvl1pPr>
            <a:lvl2pPr marL="1066747" marR="0" indent="-455062" algn="l" defTabSz="609570" rtl="0" eaLnBrk="1" fontAlgn="auto" latinLnBrk="0" hangingPunct="1">
              <a:lnSpc>
                <a:spcPct val="100000"/>
              </a:lnSpc>
              <a:spcBef>
                <a:spcPts val="0"/>
              </a:spcBef>
              <a:spcAft>
                <a:spcPts val="1200"/>
              </a:spcAft>
              <a:buClr>
                <a:srgbClr val="6FACDE"/>
              </a:buClr>
              <a:buSzTx/>
              <a:buFont typeface="+mj-lt"/>
              <a:buAutoNum type="alphaUcPeriod"/>
              <a:tabLst/>
              <a:defRPr kumimoji="0" lang="en-US" sz="2400" b="0" i="0" u="none" strike="noStrike" kern="1200" cap="none" spc="0" normalizeH="0" baseline="0" noProof="0" dirty="0" smtClean="0">
                <a:ln>
                  <a:noFill/>
                </a:ln>
                <a:solidFill>
                  <a:srgbClr val="535353"/>
                </a:solidFill>
                <a:effectLst/>
                <a:uLnTx/>
                <a:uFillTx/>
                <a:latin typeface="Gotham Narrow Book" pitchFamily="50" charset="0"/>
                <a:ea typeface="+mn-ea"/>
                <a:cs typeface="Times New Roman"/>
              </a:defRPr>
            </a:lvl2pPr>
            <a:lvl3pPr marL="1523923" marR="0" indent="-461410" algn="l" defTabSz="609570" rtl="0" eaLnBrk="1" fontAlgn="auto" latinLnBrk="0" hangingPunct="1">
              <a:lnSpc>
                <a:spcPct val="100000"/>
              </a:lnSpc>
              <a:spcBef>
                <a:spcPts val="0"/>
              </a:spcBef>
              <a:spcAft>
                <a:spcPts val="1200"/>
              </a:spcAft>
              <a:buClr>
                <a:srgbClr val="6FACDE"/>
              </a:buClr>
              <a:buSzTx/>
              <a:buFont typeface="+mj-lt"/>
              <a:buAutoNum type="arabicPeriod"/>
              <a:tabLst/>
              <a:defRPr kumimoji="0" lang="en-US" sz="2133" b="0" i="0" u="none" strike="noStrike" kern="1200" cap="none" spc="0" normalizeH="0" baseline="0" noProof="0" dirty="0" smtClean="0">
                <a:ln>
                  <a:noFill/>
                </a:ln>
                <a:solidFill>
                  <a:srgbClr val="535353"/>
                </a:solidFill>
                <a:effectLst/>
                <a:uLnTx/>
                <a:uFillTx/>
                <a:latin typeface="Gotham Narrow Book" pitchFamily="50" charset="0"/>
                <a:ea typeface="+mn-ea"/>
                <a:cs typeface="Times New Roman"/>
              </a:defRPr>
            </a:lvl3pPr>
            <a:lvl4pPr marL="1976868" marR="0" indent="-455062" algn="l" defTabSz="609570" rtl="0" eaLnBrk="1" fontAlgn="auto" latinLnBrk="0" hangingPunct="1">
              <a:lnSpc>
                <a:spcPct val="100000"/>
              </a:lnSpc>
              <a:spcBef>
                <a:spcPts val="0"/>
              </a:spcBef>
              <a:spcAft>
                <a:spcPts val="1200"/>
              </a:spcAft>
              <a:buClr>
                <a:srgbClr val="6FACDE"/>
              </a:buClr>
              <a:buSzTx/>
              <a:buFont typeface="+mj-lt"/>
              <a:buAutoNum type="alphaLcParenR"/>
              <a:tabLst/>
              <a:defRPr kumimoji="0" lang="en-US" sz="2133" b="0" i="0" u="none" strike="noStrike" kern="1200" cap="none" spc="0" normalizeH="0" baseline="0" noProof="0" dirty="0" smtClean="0">
                <a:ln>
                  <a:noFill/>
                </a:ln>
                <a:solidFill>
                  <a:srgbClr val="535353"/>
                </a:solidFill>
                <a:effectLst/>
                <a:uLnTx/>
                <a:uFillTx/>
                <a:latin typeface="Gotham Narrow Book" pitchFamily="50" charset="0"/>
                <a:ea typeface="+mn-ea"/>
                <a:cs typeface="Times New Roman"/>
              </a:defRPr>
            </a:lvl4pPr>
            <a:lvl5pPr marL="2518708" marR="0" indent="-533375" algn="l" defTabSz="609570" rtl="0" eaLnBrk="1" fontAlgn="auto" latinLnBrk="0" hangingPunct="1">
              <a:lnSpc>
                <a:spcPct val="100000"/>
              </a:lnSpc>
              <a:spcBef>
                <a:spcPts val="0"/>
              </a:spcBef>
              <a:spcAft>
                <a:spcPts val="1200"/>
              </a:spcAft>
              <a:buClr>
                <a:srgbClr val="6FACDE"/>
              </a:buClr>
              <a:buSzTx/>
              <a:buFont typeface="+mj-lt"/>
              <a:buAutoNum type="romanLcPeriod"/>
              <a:tabLst/>
              <a:defRPr kumimoji="0" lang="en-US" sz="2133" b="0" i="0" u="none" strike="noStrike" kern="1200" cap="none" spc="0" normalizeH="0" baseline="0" noProof="0" dirty="0">
                <a:ln>
                  <a:noFill/>
                </a:ln>
                <a:solidFill>
                  <a:srgbClr val="535353"/>
                </a:solidFill>
                <a:effectLst/>
                <a:uLnTx/>
                <a:uFillTx/>
                <a:latin typeface="Gotham Narrow Book" pitchFamily="50" charset="0"/>
                <a:ea typeface="+mn-ea"/>
                <a:cs typeface="Times New Roman"/>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8"/>
          <p:cNvSpPr>
            <a:spLocks noGrp="1"/>
          </p:cNvSpPr>
          <p:nvPr>
            <p:ph type="body" sz="quarter" idx="14" hasCustomPrompt="1"/>
          </p:nvPr>
        </p:nvSpPr>
        <p:spPr>
          <a:xfrm>
            <a:off x="304800" y="1749588"/>
            <a:ext cx="10363200" cy="411480"/>
          </a:xfrm>
          <a:prstGeom prst="rect">
            <a:avLst/>
          </a:prstGeom>
        </p:spPr>
        <p:txBody>
          <a:bodyPr>
            <a:noAutofit/>
          </a:bodyPr>
          <a:lstStyle>
            <a:lvl1pPr marL="0" indent="0">
              <a:buNone/>
              <a:defRPr sz="2667" b="1">
                <a:solidFill>
                  <a:schemeClr val="accent2"/>
                </a:solidFill>
                <a:latin typeface="Gotham Narrow Book" pitchFamily="50" charset="0"/>
              </a:defRPr>
            </a:lvl1pPr>
          </a:lstStyle>
          <a:p>
            <a:pPr lvl="0"/>
            <a:r>
              <a:rPr lang="en-US" dirty="0"/>
              <a:t>Subtitle</a:t>
            </a:r>
          </a:p>
        </p:txBody>
      </p:sp>
    </p:spTree>
    <p:extLst>
      <p:ext uri="{BB962C8B-B14F-4D97-AF65-F5344CB8AC3E}">
        <p14:creationId xmlns:p14="http://schemas.microsoft.com/office/powerpoint/2010/main" val="362768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Outline w Subtitle &amp; Photo">
    <p:spTree>
      <p:nvGrpSpPr>
        <p:cNvPr id="1" name=""/>
        <p:cNvGrpSpPr/>
        <p:nvPr/>
      </p:nvGrpSpPr>
      <p:grpSpPr>
        <a:xfrm>
          <a:off x="0" y="0"/>
          <a:ext cx="0" cy="0"/>
          <a:chOff x="0" y="0"/>
          <a:chExt cx="0" cy="0"/>
        </a:xfrm>
      </p:grpSpPr>
      <p:sp>
        <p:nvSpPr>
          <p:cNvPr id="2" name="Title 1"/>
          <p:cNvSpPr>
            <a:spLocks noGrp="1"/>
          </p:cNvSpPr>
          <p:nvPr>
            <p:ph type="title"/>
          </p:nvPr>
        </p:nvSpPr>
        <p:spPr>
          <a:xfrm>
            <a:off x="304800" y="776911"/>
            <a:ext cx="7924800" cy="731520"/>
          </a:xfrm>
        </p:spPr>
        <p:txBody>
          <a:bodyPr/>
          <a:lstStyle>
            <a:lvl1pPr>
              <a:defRPr>
                <a:solidFill>
                  <a:schemeClr val="accent1"/>
                </a:solidFill>
              </a:defRPr>
            </a:lvl1pPr>
          </a:lstStyle>
          <a:p>
            <a:r>
              <a:rPr lang="en-US" dirty="0"/>
              <a:t>Click to edit Master title style</a:t>
            </a:r>
          </a:p>
        </p:txBody>
      </p:sp>
      <p:sp>
        <p:nvSpPr>
          <p:cNvPr id="3" name="Content Placeholder 2"/>
          <p:cNvSpPr>
            <a:spLocks noGrp="1"/>
          </p:cNvSpPr>
          <p:nvPr>
            <p:ph idx="1" hasCustomPrompt="1"/>
          </p:nvPr>
        </p:nvSpPr>
        <p:spPr>
          <a:xfrm>
            <a:off x="304800" y="2243927"/>
            <a:ext cx="5486400" cy="4480560"/>
          </a:xfrm>
        </p:spPr>
        <p:txBody>
          <a:bodyPr/>
          <a:lstStyle>
            <a:lvl1pPr marL="609570" marR="0" indent="-609570" algn="l" defTabSz="609570" rtl="0" eaLnBrk="1" fontAlgn="auto" latinLnBrk="0" hangingPunct="1">
              <a:lnSpc>
                <a:spcPct val="100000"/>
              </a:lnSpc>
              <a:spcBef>
                <a:spcPts val="0"/>
              </a:spcBef>
              <a:spcAft>
                <a:spcPts val="1200"/>
              </a:spcAft>
              <a:buClr>
                <a:srgbClr val="6FACDE"/>
              </a:buClr>
              <a:buSzTx/>
              <a:buFont typeface="+mj-lt"/>
              <a:buAutoNum type="romanUcPeriod"/>
              <a:tabLst/>
              <a:defRPr kumimoji="0" lang="en-US" sz="2667" b="0" i="0" u="none" strike="noStrike" kern="1200" cap="none" spc="0" normalizeH="0" baseline="0" noProof="0" dirty="0" smtClean="0">
                <a:ln>
                  <a:noFill/>
                </a:ln>
                <a:solidFill>
                  <a:srgbClr val="535353"/>
                </a:solidFill>
                <a:effectLst/>
                <a:uLnTx/>
                <a:uFillTx/>
                <a:latin typeface="Gotham Narrow Book" pitchFamily="50" charset="0"/>
                <a:ea typeface="+mn-ea"/>
                <a:cs typeface="Times New Roman"/>
              </a:defRPr>
            </a:lvl1pPr>
            <a:lvl2pPr marL="1066747" marR="0" indent="-457177" algn="l" defTabSz="609570" rtl="0" eaLnBrk="1" fontAlgn="auto" latinLnBrk="0" hangingPunct="1">
              <a:lnSpc>
                <a:spcPct val="100000"/>
              </a:lnSpc>
              <a:spcBef>
                <a:spcPts val="0"/>
              </a:spcBef>
              <a:spcAft>
                <a:spcPts val="1200"/>
              </a:spcAft>
              <a:buClr>
                <a:srgbClr val="6FACDE"/>
              </a:buClr>
              <a:buSzTx/>
              <a:buFont typeface="+mj-lt"/>
              <a:buAutoNum type="alphaUcPeriod"/>
              <a:tabLst/>
              <a:defRPr kumimoji="0" lang="en-US" sz="2400" b="0" i="0" u="none" strike="noStrike" kern="1200" cap="none" spc="0" normalizeH="0" baseline="0" noProof="0" dirty="0" smtClean="0">
                <a:ln>
                  <a:noFill/>
                </a:ln>
                <a:solidFill>
                  <a:srgbClr val="535353"/>
                </a:solidFill>
                <a:effectLst/>
                <a:uLnTx/>
                <a:uFillTx/>
                <a:latin typeface="Gotham Narrow Book" pitchFamily="50" charset="0"/>
                <a:ea typeface="+mn-ea"/>
                <a:cs typeface="Times New Roman"/>
              </a:defRPr>
            </a:lvl2pPr>
            <a:lvl3pPr marL="1523923" marR="0" indent="-459294" algn="l" defTabSz="609570" rtl="0" eaLnBrk="1" fontAlgn="auto" latinLnBrk="0" hangingPunct="1">
              <a:lnSpc>
                <a:spcPct val="100000"/>
              </a:lnSpc>
              <a:spcBef>
                <a:spcPts val="0"/>
              </a:spcBef>
              <a:spcAft>
                <a:spcPts val="1200"/>
              </a:spcAft>
              <a:buClr>
                <a:srgbClr val="6FACDE"/>
              </a:buClr>
              <a:buSzTx/>
              <a:buFont typeface="+mj-lt"/>
              <a:buAutoNum type="arabicPeriod"/>
              <a:tabLst/>
              <a:defRPr kumimoji="0" lang="en-US" sz="2133" b="0" i="0" u="none" strike="noStrike" kern="1200" cap="none" spc="0" normalizeH="0" baseline="0" noProof="0" dirty="0" smtClean="0">
                <a:ln>
                  <a:noFill/>
                </a:ln>
                <a:solidFill>
                  <a:srgbClr val="535353"/>
                </a:solidFill>
                <a:effectLst/>
                <a:uLnTx/>
                <a:uFillTx/>
                <a:latin typeface="Gotham Narrow Book" pitchFamily="50" charset="0"/>
                <a:ea typeface="+mn-ea"/>
                <a:cs typeface="Times New Roman"/>
              </a:defRPr>
            </a:lvl3pPr>
            <a:lvl4pPr marL="1976868" marR="0" indent="-455062" algn="l" defTabSz="609570" rtl="0" eaLnBrk="1" fontAlgn="auto" latinLnBrk="0" hangingPunct="1">
              <a:lnSpc>
                <a:spcPct val="100000"/>
              </a:lnSpc>
              <a:spcBef>
                <a:spcPts val="0"/>
              </a:spcBef>
              <a:spcAft>
                <a:spcPts val="1200"/>
              </a:spcAft>
              <a:buClr>
                <a:srgbClr val="6FACDE"/>
              </a:buClr>
              <a:buSzTx/>
              <a:buFont typeface="+mj-lt"/>
              <a:buAutoNum type="alphaLcParenR"/>
              <a:tabLst/>
              <a:defRPr kumimoji="0" lang="en-US" sz="2133" b="0" i="0" u="none" strike="noStrike" kern="1200" cap="none" spc="0" normalizeH="0" baseline="0" noProof="0" dirty="0" smtClean="0">
                <a:ln>
                  <a:noFill/>
                </a:ln>
                <a:solidFill>
                  <a:srgbClr val="535353"/>
                </a:solidFill>
                <a:effectLst/>
                <a:uLnTx/>
                <a:uFillTx/>
                <a:latin typeface="Gotham Narrow Book" pitchFamily="50" charset="0"/>
                <a:ea typeface="+mn-ea"/>
                <a:cs typeface="Times New Roman"/>
              </a:defRPr>
            </a:lvl4pPr>
            <a:lvl5pPr marL="2438278" marR="0" indent="-457177" algn="l" defTabSz="609570" rtl="0" eaLnBrk="1" fontAlgn="auto" latinLnBrk="0" hangingPunct="1">
              <a:lnSpc>
                <a:spcPct val="100000"/>
              </a:lnSpc>
              <a:spcBef>
                <a:spcPts val="0"/>
              </a:spcBef>
              <a:spcAft>
                <a:spcPts val="1200"/>
              </a:spcAft>
              <a:buClr>
                <a:srgbClr val="6FACDE"/>
              </a:buClr>
              <a:buSzTx/>
              <a:buFont typeface="+mj-lt"/>
              <a:buAutoNum type="romanLcPeriod"/>
              <a:tabLst/>
              <a:defRPr kumimoji="0" lang="en-US" sz="2133" b="0" i="0" u="none" strike="noStrike" kern="1200" cap="none" spc="0" normalizeH="0" baseline="0" noProof="0" dirty="0">
                <a:ln>
                  <a:noFill/>
                </a:ln>
                <a:solidFill>
                  <a:srgbClr val="535353"/>
                </a:solidFill>
                <a:effectLst/>
                <a:uLnTx/>
                <a:uFillTx/>
                <a:latin typeface="Gotham Narrow Book" pitchFamily="50" charset="0"/>
                <a:ea typeface="+mn-ea"/>
                <a:cs typeface="Times New Roman"/>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9"/>
          <p:cNvSpPr>
            <a:spLocks noGrp="1"/>
          </p:cNvSpPr>
          <p:nvPr>
            <p:ph type="pic" sz="quarter" idx="14"/>
          </p:nvPr>
        </p:nvSpPr>
        <p:spPr>
          <a:xfrm>
            <a:off x="6196674" y="2243934"/>
            <a:ext cx="5995332" cy="3572871"/>
          </a:xfrm>
        </p:spPr>
        <p:txBody>
          <a:bodyPr/>
          <a:lstStyle>
            <a:lvl1pPr marL="0" indent="0">
              <a:buNone/>
              <a:defRPr>
                <a:solidFill>
                  <a:schemeClr val="tx2"/>
                </a:solidFill>
              </a:defRPr>
            </a:lvl1pPr>
          </a:lstStyle>
          <a:p>
            <a:endParaRPr lang="en-US" dirty="0"/>
          </a:p>
        </p:txBody>
      </p:sp>
      <p:sp>
        <p:nvSpPr>
          <p:cNvPr id="6" name="Text Placeholder 8"/>
          <p:cNvSpPr>
            <a:spLocks noGrp="1"/>
          </p:cNvSpPr>
          <p:nvPr>
            <p:ph type="body" sz="quarter" idx="13" hasCustomPrompt="1"/>
          </p:nvPr>
        </p:nvSpPr>
        <p:spPr>
          <a:xfrm>
            <a:off x="304800" y="1741007"/>
            <a:ext cx="10363200" cy="411480"/>
          </a:xfrm>
          <a:prstGeom prst="rect">
            <a:avLst/>
          </a:prstGeom>
        </p:spPr>
        <p:txBody>
          <a:bodyPr>
            <a:noAutofit/>
          </a:bodyPr>
          <a:lstStyle>
            <a:lvl1pPr marL="0" indent="0">
              <a:buNone/>
              <a:defRPr sz="2667" b="1">
                <a:solidFill>
                  <a:schemeClr val="accent2"/>
                </a:solidFill>
                <a:latin typeface="Gotham Narrow Book" pitchFamily="50" charset="0"/>
              </a:defRPr>
            </a:lvl1pPr>
          </a:lstStyle>
          <a:p>
            <a:pPr lvl="0"/>
            <a:r>
              <a:rPr lang="en-US" dirty="0"/>
              <a:t>Subtitle</a:t>
            </a:r>
          </a:p>
        </p:txBody>
      </p:sp>
    </p:spTree>
    <p:extLst>
      <p:ext uri="{BB962C8B-B14F-4D97-AF65-F5344CB8AC3E}">
        <p14:creationId xmlns:p14="http://schemas.microsoft.com/office/powerpoint/2010/main" val="3048402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xt w Subtitl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04800" y="2235337"/>
            <a:ext cx="10363200" cy="4206240"/>
          </a:xfrm>
          <a:prstGeom prst="rect">
            <a:avLst/>
          </a:prstGeom>
        </p:spPr>
        <p:txBody>
          <a:bodyPr/>
          <a:lstStyle>
            <a:lvl1pPr marL="0" marR="0" indent="0" algn="l" defTabSz="609570" rtl="0" eaLnBrk="1" fontAlgn="auto" latinLnBrk="0" hangingPunct="1">
              <a:lnSpc>
                <a:spcPct val="100000"/>
              </a:lnSpc>
              <a:spcBef>
                <a:spcPct val="20000"/>
              </a:spcBef>
              <a:spcAft>
                <a:spcPts val="0"/>
              </a:spcAft>
              <a:buClrTx/>
              <a:buSzTx/>
              <a:buFont typeface="Arial"/>
              <a:buNone/>
              <a:tabLst/>
              <a:defRPr>
                <a:solidFill>
                  <a:schemeClr val="tx2"/>
                </a:solidFill>
              </a:defRPr>
            </a:lvl1pPr>
            <a:lvl2pPr>
              <a:defRPr>
                <a:solidFill>
                  <a:srgbClr val="898D8D"/>
                </a:solidFill>
              </a:defRPr>
            </a:lvl2pPr>
            <a:lvl3pPr>
              <a:defRPr>
                <a:solidFill>
                  <a:srgbClr val="898D8D"/>
                </a:solidFill>
              </a:defRPr>
            </a:lvl3pPr>
            <a:lvl4pPr>
              <a:defRPr>
                <a:solidFill>
                  <a:srgbClr val="898D8D"/>
                </a:solidFill>
              </a:defRPr>
            </a:lvl4pPr>
            <a:lvl5pPr>
              <a:defRPr>
                <a:solidFill>
                  <a:srgbClr val="898D8D"/>
                </a:solidFill>
              </a:defRPr>
            </a:lvl5pPr>
          </a:lstStyle>
          <a:p>
            <a:pPr marL="0" marR="0" lvl="0" indent="0" algn="l" defTabSz="609570" rtl="0" eaLnBrk="1" fontAlgn="auto" latinLnBrk="0" hangingPunct="1">
              <a:lnSpc>
                <a:spcPct val="100000"/>
              </a:lnSpc>
              <a:spcBef>
                <a:spcPct val="20000"/>
              </a:spcBef>
              <a:spcAft>
                <a:spcPts val="0"/>
              </a:spcAft>
              <a:buClrTx/>
              <a:buSzTx/>
              <a:buFont typeface="Arial"/>
              <a:buNone/>
              <a:tabLst/>
              <a:defRPr/>
            </a:pPr>
            <a:r>
              <a:rPr lang="en-US" dirty="0"/>
              <a:t>Click to add text</a:t>
            </a:r>
          </a:p>
        </p:txBody>
      </p:sp>
      <p:sp>
        <p:nvSpPr>
          <p:cNvPr id="5" name="Title Placeholder 1"/>
          <p:cNvSpPr>
            <a:spLocks noGrp="1"/>
          </p:cNvSpPr>
          <p:nvPr>
            <p:ph type="title"/>
          </p:nvPr>
        </p:nvSpPr>
        <p:spPr>
          <a:xfrm>
            <a:off x="304800" y="680857"/>
            <a:ext cx="8046720" cy="822960"/>
          </a:xfrm>
          <a:prstGeom prst="rect">
            <a:avLst/>
          </a:prstGeom>
        </p:spPr>
        <p:txBody>
          <a:bodyPr vert="horz" lIns="91440" tIns="45720" rIns="91440" bIns="45720" rtlCol="0" anchor="b" anchorCtr="0">
            <a:normAutofit/>
          </a:bodyPr>
          <a:lstStyle>
            <a:lvl1pPr defTabSz="158743">
              <a:tabLst/>
              <a:defRPr>
                <a:solidFill>
                  <a:schemeClr val="accent1"/>
                </a:solidFill>
              </a:defRPr>
            </a:lvl1pPr>
          </a:lstStyle>
          <a:p>
            <a:r>
              <a:rPr lang="en-US" dirty="0"/>
              <a:t>Click to edit Master title style</a:t>
            </a:r>
          </a:p>
        </p:txBody>
      </p:sp>
      <p:sp>
        <p:nvSpPr>
          <p:cNvPr id="6" name="Text Placeholder 8"/>
          <p:cNvSpPr>
            <a:spLocks noGrp="1"/>
          </p:cNvSpPr>
          <p:nvPr>
            <p:ph type="body" sz="quarter" idx="13" hasCustomPrompt="1"/>
          </p:nvPr>
        </p:nvSpPr>
        <p:spPr>
          <a:xfrm>
            <a:off x="304800" y="1732417"/>
            <a:ext cx="10363200" cy="411480"/>
          </a:xfrm>
          <a:prstGeom prst="rect">
            <a:avLst/>
          </a:prstGeom>
        </p:spPr>
        <p:txBody>
          <a:bodyPr>
            <a:noAutofit/>
          </a:bodyPr>
          <a:lstStyle>
            <a:lvl1pPr marL="0" indent="0">
              <a:buNone/>
              <a:defRPr sz="2667" b="1">
                <a:solidFill>
                  <a:schemeClr val="accent2"/>
                </a:solidFill>
                <a:latin typeface="Gotham Narrow Book" pitchFamily="50" charset="0"/>
              </a:defRPr>
            </a:lvl1pPr>
          </a:lstStyle>
          <a:p>
            <a:pPr lvl="0"/>
            <a:r>
              <a:rPr lang="en-US" dirty="0"/>
              <a:t>Subtitle</a:t>
            </a:r>
          </a:p>
        </p:txBody>
      </p:sp>
    </p:spTree>
    <p:extLst>
      <p:ext uri="{BB962C8B-B14F-4D97-AF65-F5344CB8AC3E}">
        <p14:creationId xmlns:p14="http://schemas.microsoft.com/office/powerpoint/2010/main" val="568846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04800" y="1986777"/>
            <a:ext cx="10363200" cy="4480560"/>
          </a:xfrm>
          <a:prstGeom prst="rect">
            <a:avLst/>
          </a:prstGeom>
        </p:spPr>
        <p:txBody>
          <a:bodyPr/>
          <a:lstStyle>
            <a:lvl1pPr marL="0" indent="0">
              <a:buNone/>
              <a:defRPr>
                <a:solidFill>
                  <a:schemeClr val="tx2"/>
                </a:solidFill>
              </a:defRPr>
            </a:lvl1pPr>
            <a:lvl2pPr>
              <a:defRPr>
                <a:solidFill>
                  <a:srgbClr val="898D8D"/>
                </a:solidFill>
              </a:defRPr>
            </a:lvl2pPr>
            <a:lvl3pPr>
              <a:defRPr>
                <a:solidFill>
                  <a:srgbClr val="898D8D"/>
                </a:solidFill>
              </a:defRPr>
            </a:lvl3pPr>
            <a:lvl4pPr>
              <a:defRPr>
                <a:solidFill>
                  <a:srgbClr val="898D8D"/>
                </a:solidFill>
              </a:defRPr>
            </a:lvl4pPr>
            <a:lvl5pPr>
              <a:defRPr>
                <a:solidFill>
                  <a:srgbClr val="898D8D"/>
                </a:solidFill>
              </a:defRPr>
            </a:lvl5pPr>
          </a:lstStyle>
          <a:p>
            <a:pPr lvl="0"/>
            <a:r>
              <a:rPr lang="en-US" dirty="0"/>
              <a:t>Click to add text</a:t>
            </a:r>
          </a:p>
        </p:txBody>
      </p:sp>
      <p:sp>
        <p:nvSpPr>
          <p:cNvPr id="5" name="Title Placeholder 1"/>
          <p:cNvSpPr>
            <a:spLocks noGrp="1"/>
          </p:cNvSpPr>
          <p:nvPr>
            <p:ph type="title"/>
          </p:nvPr>
        </p:nvSpPr>
        <p:spPr>
          <a:xfrm>
            <a:off x="304800" y="706617"/>
            <a:ext cx="7924800" cy="822960"/>
          </a:xfrm>
          <a:prstGeom prst="rect">
            <a:avLst/>
          </a:prstGeom>
        </p:spPr>
        <p:txBody>
          <a:bodyPr vert="horz" lIns="91440" tIns="45720" rIns="91440" bIns="45720" rtlCol="0" anchor="b" anchorCtr="0">
            <a:normAutofit/>
          </a:bodyPr>
          <a:lstStyle>
            <a:lvl1pPr defTabSz="158743">
              <a:tabLst/>
              <a:defRPr>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2246111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s with Subtitl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04800" y="1737360"/>
            <a:ext cx="10363200" cy="4297680"/>
          </a:xfrm>
          <a:prstGeom prst="rect">
            <a:avLst/>
          </a:prstGeom>
        </p:spPr>
        <p:txBody>
          <a:bodyPr/>
          <a:lstStyle>
            <a:lvl1pPr marL="228600" marR="0" indent="-228600" algn="l" defTabSz="457200" rtl="0" eaLnBrk="1" fontAlgn="auto" latinLnBrk="0" hangingPunct="1">
              <a:lnSpc>
                <a:spcPct val="100000"/>
              </a:lnSpc>
              <a:spcBef>
                <a:spcPts val="0"/>
              </a:spcBef>
              <a:spcAft>
                <a:spcPts val="900"/>
              </a:spcAft>
              <a:buClr>
                <a:srgbClr val="6FACDE"/>
              </a:buClr>
              <a:buSzTx/>
              <a:buFont typeface="Arial"/>
              <a:buChar char="•"/>
              <a:tabLst/>
              <a:defRPr>
                <a:solidFill>
                  <a:schemeClr val="tx2"/>
                </a:solidFill>
                <a:latin typeface="Gotham Narrow Light" pitchFamily="50" charset="0"/>
              </a:defRPr>
            </a:lvl1pPr>
            <a:lvl2pPr marL="461963" marR="0" indent="-230188" algn="l" defTabSz="457200" rtl="0" eaLnBrk="1" fontAlgn="auto" latinLnBrk="0" hangingPunct="1">
              <a:lnSpc>
                <a:spcPct val="100000"/>
              </a:lnSpc>
              <a:spcBef>
                <a:spcPts val="0"/>
              </a:spcBef>
              <a:spcAft>
                <a:spcPts val="900"/>
              </a:spcAft>
              <a:buClr>
                <a:srgbClr val="6FACDE"/>
              </a:buClr>
              <a:buSzTx/>
              <a:buFont typeface="Arial"/>
              <a:buChar char="–"/>
              <a:tabLst/>
              <a:defRPr>
                <a:solidFill>
                  <a:schemeClr val="tx2"/>
                </a:solidFill>
                <a:latin typeface="Gotham Narrow Light" pitchFamily="50" charset="0"/>
              </a:defRPr>
            </a:lvl2pPr>
            <a:lvl3pPr marL="684213" marR="0" indent="-230188" algn="l" defTabSz="457200" rtl="0" eaLnBrk="1" fontAlgn="auto" latinLnBrk="0" hangingPunct="1">
              <a:lnSpc>
                <a:spcPct val="100000"/>
              </a:lnSpc>
              <a:spcBef>
                <a:spcPts val="0"/>
              </a:spcBef>
              <a:spcAft>
                <a:spcPts val="900"/>
              </a:spcAft>
              <a:buClr>
                <a:srgbClr val="6FACDE"/>
              </a:buClr>
              <a:buSzTx/>
              <a:buFont typeface="Wingdings" panose="05000000000000000000" pitchFamily="2" charset="2"/>
              <a:buChar char="§"/>
              <a:tabLst/>
              <a:defRPr>
                <a:solidFill>
                  <a:schemeClr val="tx2"/>
                </a:solidFill>
                <a:latin typeface="Gotham Narrow Light" pitchFamily="50" charset="0"/>
              </a:defRPr>
            </a:lvl3pPr>
            <a:lvl4pPr marL="914400" marR="0" indent="-223838" algn="l" defTabSz="457200" rtl="0" eaLnBrk="1" fontAlgn="auto" latinLnBrk="0" hangingPunct="1">
              <a:lnSpc>
                <a:spcPct val="100000"/>
              </a:lnSpc>
              <a:spcBef>
                <a:spcPts val="0"/>
              </a:spcBef>
              <a:spcAft>
                <a:spcPts val="900"/>
              </a:spcAft>
              <a:buClr>
                <a:srgbClr val="6FACDE"/>
              </a:buClr>
              <a:buSzTx/>
              <a:buFont typeface="Arial"/>
              <a:buChar char="–"/>
              <a:tabLst/>
              <a:defRPr>
                <a:solidFill>
                  <a:schemeClr val="tx2"/>
                </a:solidFill>
                <a:latin typeface="Gotham Narrow Light" pitchFamily="50" charset="0"/>
              </a:defRPr>
            </a:lvl4pPr>
            <a:lvl5pPr marL="1255713" marR="0" indent="-223838" algn="l" defTabSz="457200" rtl="0" eaLnBrk="1" fontAlgn="auto" latinLnBrk="0" hangingPunct="1">
              <a:lnSpc>
                <a:spcPct val="100000"/>
              </a:lnSpc>
              <a:spcBef>
                <a:spcPct val="20000"/>
              </a:spcBef>
              <a:spcAft>
                <a:spcPts val="900"/>
              </a:spcAft>
              <a:buClr>
                <a:srgbClr val="6FACDE"/>
              </a:buClr>
              <a:buSzTx/>
              <a:buFont typeface="Arial"/>
              <a:buChar char="–"/>
              <a:tabLst/>
              <a:defRPr>
                <a:solidFill>
                  <a:schemeClr val="tx2"/>
                </a:solidFill>
                <a:latin typeface="Gotham Narrow Light" pitchFamily="50" charset="0"/>
              </a:defRPr>
            </a:lvl5pPr>
          </a:lstStyle>
          <a:p>
            <a:pPr marL="228600" marR="0" lvl="0" indent="-228600" algn="l" defTabSz="457200" rtl="0" eaLnBrk="1" fontAlgn="auto" latinLnBrk="0" hangingPunct="1">
              <a:lnSpc>
                <a:spcPct val="100000"/>
              </a:lnSpc>
              <a:spcBef>
                <a:spcPts val="0"/>
              </a:spcBef>
              <a:spcAft>
                <a:spcPts val="900"/>
              </a:spcAft>
              <a:buClr>
                <a:srgbClr val="6FACDE"/>
              </a:buClr>
              <a:buSzTx/>
              <a:buFont typeface="Arial"/>
              <a:buChar char="•"/>
              <a:tabLst/>
              <a:defRPr/>
            </a:pPr>
            <a:r>
              <a:rPr kumimoji="0" lang="en-US" sz="2000" b="0" i="0" u="none" strike="noStrike" kern="1200" cap="none" spc="0" normalizeH="0" baseline="0" noProof="0" dirty="0" smtClean="0">
                <a:ln>
                  <a:noFill/>
                </a:ln>
                <a:solidFill>
                  <a:srgbClr val="535353"/>
                </a:solidFill>
                <a:effectLst/>
                <a:uLnTx/>
                <a:uFillTx/>
                <a:latin typeface="+mn-lt"/>
                <a:ea typeface="+mn-ea"/>
                <a:cs typeface="Times New Roman"/>
              </a:rPr>
              <a:t>Click to edit Master text styles</a:t>
            </a:r>
          </a:p>
          <a:p>
            <a:pPr marL="461963" marR="0" lvl="1" indent="-230188" algn="l" defTabSz="457200" rtl="0" eaLnBrk="1" fontAlgn="auto" latinLnBrk="0" hangingPunct="1">
              <a:lnSpc>
                <a:spcPct val="100000"/>
              </a:lnSpc>
              <a:spcBef>
                <a:spcPts val="0"/>
              </a:spcBef>
              <a:spcAft>
                <a:spcPts val="900"/>
              </a:spcAft>
              <a:buClr>
                <a:srgbClr val="6FACDE"/>
              </a:buClr>
              <a:buSzTx/>
              <a:buFont typeface="Arial"/>
              <a:buChar char="–"/>
              <a:tabLst/>
              <a:defRPr/>
            </a:pPr>
            <a:r>
              <a:rPr kumimoji="0" lang="en-US" sz="1800" b="0" i="0" u="none" strike="noStrike" kern="1200" cap="none" spc="0" normalizeH="0" baseline="0" noProof="0" dirty="0" smtClean="0">
                <a:ln>
                  <a:noFill/>
                </a:ln>
                <a:solidFill>
                  <a:srgbClr val="535353"/>
                </a:solidFill>
                <a:effectLst/>
                <a:uLnTx/>
                <a:uFillTx/>
                <a:latin typeface="+mn-lt"/>
                <a:ea typeface="+mn-ea"/>
                <a:cs typeface="Times New Roman"/>
              </a:rPr>
              <a:t>Second level</a:t>
            </a:r>
          </a:p>
          <a:p>
            <a:pPr marL="684213" marR="0" lvl="2" indent="-230188" algn="l" defTabSz="457200" rtl="0" eaLnBrk="1" fontAlgn="auto" latinLnBrk="0" hangingPunct="1">
              <a:lnSpc>
                <a:spcPct val="100000"/>
              </a:lnSpc>
              <a:spcBef>
                <a:spcPts val="0"/>
              </a:spcBef>
              <a:spcAft>
                <a:spcPts val="900"/>
              </a:spcAft>
              <a:buClr>
                <a:srgbClr val="6FACDE"/>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srgbClr val="535353"/>
                </a:solidFill>
                <a:effectLst/>
                <a:uLnTx/>
                <a:uFillTx/>
                <a:latin typeface="+mn-lt"/>
                <a:ea typeface="+mn-ea"/>
                <a:cs typeface="Times New Roman"/>
              </a:rPr>
              <a:t>Third level</a:t>
            </a:r>
          </a:p>
          <a:p>
            <a:pPr marL="914400" marR="0" lvl="3" indent="-223838" algn="l" defTabSz="457200" rtl="0" eaLnBrk="1" fontAlgn="auto" latinLnBrk="0" hangingPunct="1">
              <a:lnSpc>
                <a:spcPct val="100000"/>
              </a:lnSpc>
              <a:spcBef>
                <a:spcPts val="0"/>
              </a:spcBef>
              <a:spcAft>
                <a:spcPts val="900"/>
              </a:spcAft>
              <a:buClr>
                <a:srgbClr val="6FACDE"/>
              </a:buClr>
              <a:buSzTx/>
              <a:buFont typeface="Arial"/>
              <a:buChar char="–"/>
              <a:tabLst/>
              <a:defRPr/>
            </a:pPr>
            <a:r>
              <a:rPr kumimoji="0" lang="en-US" sz="1600" b="0" i="0" u="none" strike="noStrike" kern="1200" cap="none" spc="0" normalizeH="0" baseline="0" noProof="0" dirty="0" smtClean="0">
                <a:ln>
                  <a:noFill/>
                </a:ln>
                <a:solidFill>
                  <a:srgbClr val="535353"/>
                </a:solidFill>
                <a:effectLst/>
                <a:uLnTx/>
                <a:uFillTx/>
                <a:latin typeface="+mn-lt"/>
                <a:ea typeface="+mn-ea"/>
                <a:cs typeface="Times New Roman"/>
              </a:rPr>
              <a:t>Fourth level</a:t>
            </a:r>
          </a:p>
          <a:p>
            <a:pPr marL="1255713" marR="0" lvl="4" indent="-223838" algn="l" defTabSz="457200" rtl="0" eaLnBrk="1" fontAlgn="auto" latinLnBrk="0" hangingPunct="1">
              <a:lnSpc>
                <a:spcPct val="100000"/>
              </a:lnSpc>
              <a:spcBef>
                <a:spcPct val="20000"/>
              </a:spcBef>
              <a:spcAft>
                <a:spcPts val="900"/>
              </a:spcAft>
              <a:buClr>
                <a:srgbClr val="6FACDE"/>
              </a:buClr>
              <a:buSzTx/>
              <a:buFont typeface="Arial"/>
              <a:buChar char="–"/>
              <a:tabLst/>
              <a:defRPr/>
            </a:pPr>
            <a:r>
              <a:rPr kumimoji="0" lang="en-US" sz="1600" b="0" i="0" u="none" strike="noStrike" kern="1200" cap="none" spc="0" normalizeH="0" baseline="0" noProof="0" dirty="0" smtClean="0">
                <a:ln>
                  <a:noFill/>
                </a:ln>
                <a:solidFill>
                  <a:srgbClr val="535353"/>
                </a:solidFill>
                <a:effectLst/>
                <a:uLnTx/>
                <a:uFillTx/>
                <a:latin typeface="+mn-lt"/>
                <a:ea typeface="+mn-ea"/>
                <a:cs typeface="Times New Roman"/>
              </a:rPr>
              <a:t>Fifth level</a:t>
            </a:r>
            <a:endParaRPr kumimoji="0" lang="en-US" sz="1600" b="0" i="0" u="none" strike="noStrike" kern="1200" cap="none" spc="0" normalizeH="0" baseline="0" noProof="0" dirty="0">
              <a:ln>
                <a:noFill/>
              </a:ln>
              <a:solidFill>
                <a:srgbClr val="535353"/>
              </a:solidFill>
              <a:effectLst/>
              <a:uLnTx/>
              <a:uFillTx/>
              <a:latin typeface="+mn-lt"/>
              <a:ea typeface="+mn-ea"/>
              <a:cs typeface="Times New Roman"/>
            </a:endParaRPr>
          </a:p>
        </p:txBody>
      </p:sp>
      <p:sp>
        <p:nvSpPr>
          <p:cNvPr id="5" name="Title Placeholder 1"/>
          <p:cNvSpPr>
            <a:spLocks noGrp="1"/>
          </p:cNvSpPr>
          <p:nvPr>
            <p:ph type="title"/>
          </p:nvPr>
        </p:nvSpPr>
        <p:spPr>
          <a:xfrm>
            <a:off x="304800" y="182880"/>
            <a:ext cx="7924800" cy="822960"/>
          </a:xfrm>
          <a:prstGeom prst="rect">
            <a:avLst/>
          </a:prstGeom>
        </p:spPr>
        <p:txBody>
          <a:bodyPr vert="horz" lIns="91440" tIns="45720" rIns="91440" bIns="45720" rtlCol="0" anchor="b" anchorCtr="0">
            <a:normAutofit/>
          </a:bodyPr>
          <a:lstStyle>
            <a:lvl1pPr defTabSz="119063">
              <a:tabLst/>
              <a:defRPr>
                <a:solidFill>
                  <a:schemeClr val="accent1"/>
                </a:solidFill>
              </a:defRPr>
            </a:lvl1pPr>
          </a:lstStyle>
          <a:p>
            <a:r>
              <a:rPr lang="en-US" dirty="0" smtClean="0"/>
              <a:t>Click to edit Master title style</a:t>
            </a:r>
            <a:endParaRPr lang="en-US" dirty="0"/>
          </a:p>
        </p:txBody>
      </p:sp>
      <p:sp>
        <p:nvSpPr>
          <p:cNvPr id="7" name="Text Placeholder 8"/>
          <p:cNvSpPr>
            <a:spLocks noGrp="1"/>
          </p:cNvSpPr>
          <p:nvPr>
            <p:ph type="body" sz="quarter" idx="13" hasCustomPrompt="1"/>
          </p:nvPr>
        </p:nvSpPr>
        <p:spPr>
          <a:xfrm>
            <a:off x="304800" y="1234440"/>
            <a:ext cx="10363200" cy="411480"/>
          </a:xfrm>
          <a:prstGeom prst="rect">
            <a:avLst/>
          </a:prstGeom>
        </p:spPr>
        <p:txBody>
          <a:bodyPr>
            <a:noAutofit/>
          </a:bodyPr>
          <a:lstStyle>
            <a:lvl1pPr marL="0" indent="0">
              <a:buNone/>
              <a:defRPr sz="2000" b="1">
                <a:solidFill>
                  <a:schemeClr val="accent2"/>
                </a:solidFill>
                <a:latin typeface="Arial" panose="020B0604020202020204" pitchFamily="34" charset="0"/>
              </a:defRPr>
            </a:lvl1pPr>
          </a:lstStyle>
          <a:p>
            <a:pPr lvl="0"/>
            <a:r>
              <a:rPr lang="en-US" dirty="0" smtClean="0"/>
              <a:t>Subtitle</a:t>
            </a:r>
            <a:endParaRPr lang="en-US" dirty="0"/>
          </a:p>
        </p:txBody>
      </p:sp>
    </p:spTree>
    <p:extLst>
      <p:ext uri="{BB962C8B-B14F-4D97-AF65-F5344CB8AC3E}">
        <p14:creationId xmlns:p14="http://schemas.microsoft.com/office/powerpoint/2010/main" val="2641003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nk w Subtitle">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304800" y="689447"/>
            <a:ext cx="7924800" cy="822960"/>
          </a:xfrm>
          <a:prstGeom prst="rect">
            <a:avLst/>
          </a:prstGeom>
        </p:spPr>
        <p:txBody>
          <a:bodyPr vert="horz" lIns="91440" tIns="45720" rIns="91440" bIns="45720" rtlCol="0" anchor="b" anchorCtr="0">
            <a:normAutofit/>
          </a:bodyPr>
          <a:lstStyle>
            <a:lvl1pPr defTabSz="158743">
              <a:tabLst/>
              <a:defRPr>
                <a:solidFill>
                  <a:schemeClr val="accent1"/>
                </a:solidFill>
              </a:defRPr>
            </a:lvl1pPr>
          </a:lstStyle>
          <a:p>
            <a:r>
              <a:rPr lang="en-US" dirty="0"/>
              <a:t>Click to edit Master title style</a:t>
            </a:r>
          </a:p>
        </p:txBody>
      </p:sp>
      <p:sp>
        <p:nvSpPr>
          <p:cNvPr id="4" name="Text Placeholder 8"/>
          <p:cNvSpPr>
            <a:spLocks noGrp="1"/>
          </p:cNvSpPr>
          <p:nvPr>
            <p:ph type="body" sz="quarter" idx="13" hasCustomPrompt="1"/>
          </p:nvPr>
        </p:nvSpPr>
        <p:spPr>
          <a:xfrm>
            <a:off x="304800" y="1741007"/>
            <a:ext cx="10363200" cy="411480"/>
          </a:xfrm>
          <a:prstGeom prst="rect">
            <a:avLst/>
          </a:prstGeom>
        </p:spPr>
        <p:txBody>
          <a:bodyPr>
            <a:noAutofit/>
          </a:bodyPr>
          <a:lstStyle>
            <a:lvl1pPr marL="0" indent="0">
              <a:buNone/>
              <a:defRPr sz="2667" b="1">
                <a:solidFill>
                  <a:schemeClr val="accent2"/>
                </a:solidFill>
                <a:latin typeface="Gotham Narrow Book" pitchFamily="50" charset="0"/>
              </a:defRPr>
            </a:lvl1pPr>
          </a:lstStyle>
          <a:p>
            <a:pPr lvl="0"/>
            <a:r>
              <a:rPr lang="en-US" dirty="0"/>
              <a:t>Subtitle</a:t>
            </a:r>
          </a:p>
        </p:txBody>
      </p:sp>
    </p:spTree>
    <p:extLst>
      <p:ext uri="{BB962C8B-B14F-4D97-AF65-F5344CB8AC3E}">
        <p14:creationId xmlns:p14="http://schemas.microsoft.com/office/powerpoint/2010/main" val="1942514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ank w Title">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304800" y="680861"/>
            <a:ext cx="7924800" cy="822960"/>
          </a:xfrm>
          <a:prstGeom prst="rect">
            <a:avLst/>
          </a:prstGeom>
        </p:spPr>
        <p:txBody>
          <a:bodyPr vert="horz" lIns="91440" tIns="45720" rIns="91440" bIns="45720" rtlCol="0" anchor="b" anchorCtr="0">
            <a:normAutofit/>
          </a:bodyPr>
          <a:lstStyle>
            <a:lvl1pPr defTabSz="158743">
              <a:tabLst/>
              <a:defRPr>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496929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6024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6006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wo Column-Text w Subtitle">
    <p:spTree>
      <p:nvGrpSpPr>
        <p:cNvPr id="1" name=""/>
        <p:cNvGrpSpPr/>
        <p:nvPr/>
      </p:nvGrpSpPr>
      <p:grpSpPr>
        <a:xfrm>
          <a:off x="0" y="0"/>
          <a:ext cx="0" cy="0"/>
          <a:chOff x="0" y="0"/>
          <a:chExt cx="0" cy="0"/>
        </a:xfrm>
      </p:grpSpPr>
      <p:sp>
        <p:nvSpPr>
          <p:cNvPr id="2" name="Title 1"/>
          <p:cNvSpPr>
            <a:spLocks noGrp="1"/>
          </p:cNvSpPr>
          <p:nvPr>
            <p:ph type="title"/>
          </p:nvPr>
        </p:nvSpPr>
        <p:spPr>
          <a:xfrm>
            <a:off x="304800" y="680857"/>
            <a:ext cx="7924800" cy="822960"/>
          </a:xfrm>
        </p:spPr>
        <p:txBody>
          <a:bodyPr/>
          <a:lstStyle>
            <a:lvl1pPr>
              <a:defRPr>
                <a:solidFill>
                  <a:schemeClr val="accent1"/>
                </a:solidFill>
              </a:defRPr>
            </a:lvl1pPr>
          </a:lstStyle>
          <a:p>
            <a:r>
              <a:rPr lang="en-US" dirty="0"/>
              <a:t>Click to edit Master title style</a:t>
            </a:r>
          </a:p>
        </p:txBody>
      </p:sp>
      <p:sp>
        <p:nvSpPr>
          <p:cNvPr id="3" name="Content Placeholder 2"/>
          <p:cNvSpPr>
            <a:spLocks noGrp="1"/>
          </p:cNvSpPr>
          <p:nvPr>
            <p:ph idx="1" hasCustomPrompt="1"/>
          </p:nvPr>
        </p:nvSpPr>
        <p:spPr>
          <a:xfrm>
            <a:off x="304800" y="2235337"/>
            <a:ext cx="5486400" cy="4023360"/>
          </a:xfrm>
        </p:spPr>
        <p:txBody>
          <a:bodyPr>
            <a:normAutofit/>
          </a:bodyPr>
          <a:lstStyle>
            <a:lvl1pPr marL="0" indent="0">
              <a:buNone/>
              <a:defRPr sz="2667">
                <a:solidFill>
                  <a:schemeClr val="tx2"/>
                </a:solidFill>
              </a:defRPr>
            </a:lvl1pPr>
            <a:lvl2pPr>
              <a:defRPr>
                <a:solidFill>
                  <a:srgbClr val="898D8D"/>
                </a:solidFill>
              </a:defRPr>
            </a:lvl2pPr>
            <a:lvl3pPr>
              <a:defRPr>
                <a:solidFill>
                  <a:srgbClr val="898D8D"/>
                </a:solidFill>
              </a:defRPr>
            </a:lvl3pPr>
            <a:lvl4pPr>
              <a:defRPr>
                <a:solidFill>
                  <a:srgbClr val="898D8D"/>
                </a:solidFill>
              </a:defRPr>
            </a:lvl4pPr>
            <a:lvl5pPr>
              <a:defRPr>
                <a:solidFill>
                  <a:srgbClr val="898D8D"/>
                </a:solidFill>
              </a:defRPr>
            </a:lvl5pPr>
          </a:lstStyle>
          <a:p>
            <a:pPr lvl="0"/>
            <a:r>
              <a:rPr lang="en-US" dirty="0"/>
              <a:t>Click to add text </a:t>
            </a:r>
          </a:p>
        </p:txBody>
      </p:sp>
      <p:sp>
        <p:nvSpPr>
          <p:cNvPr id="8" name="Content Placeholder 2"/>
          <p:cNvSpPr>
            <a:spLocks noGrp="1"/>
          </p:cNvSpPr>
          <p:nvPr>
            <p:ph idx="13" hasCustomPrompt="1"/>
          </p:nvPr>
        </p:nvSpPr>
        <p:spPr>
          <a:xfrm>
            <a:off x="6035040" y="2235337"/>
            <a:ext cx="5486400" cy="4023360"/>
          </a:xfrm>
        </p:spPr>
        <p:txBody>
          <a:bodyPr>
            <a:normAutofit/>
          </a:bodyPr>
          <a:lstStyle>
            <a:lvl1pPr marL="0" indent="0">
              <a:buNone/>
              <a:defRPr sz="2667">
                <a:solidFill>
                  <a:schemeClr val="tx2"/>
                </a:solidFill>
              </a:defRPr>
            </a:lvl1pPr>
            <a:lvl2pPr>
              <a:defRPr>
                <a:solidFill>
                  <a:srgbClr val="898D8D"/>
                </a:solidFill>
              </a:defRPr>
            </a:lvl2pPr>
            <a:lvl3pPr>
              <a:defRPr>
                <a:solidFill>
                  <a:srgbClr val="898D8D"/>
                </a:solidFill>
              </a:defRPr>
            </a:lvl3pPr>
            <a:lvl4pPr>
              <a:defRPr>
                <a:solidFill>
                  <a:srgbClr val="898D8D"/>
                </a:solidFill>
              </a:defRPr>
            </a:lvl4pPr>
            <a:lvl5pPr>
              <a:defRPr>
                <a:solidFill>
                  <a:srgbClr val="898D8D"/>
                </a:solidFill>
              </a:defRPr>
            </a:lvl5pPr>
          </a:lstStyle>
          <a:p>
            <a:pPr lvl="0"/>
            <a:r>
              <a:rPr lang="en-US" dirty="0"/>
              <a:t>Click to add text </a:t>
            </a:r>
          </a:p>
        </p:txBody>
      </p:sp>
      <p:sp>
        <p:nvSpPr>
          <p:cNvPr id="6" name="Text Placeholder 8"/>
          <p:cNvSpPr>
            <a:spLocks noGrp="1"/>
          </p:cNvSpPr>
          <p:nvPr>
            <p:ph type="body" sz="quarter" idx="14" hasCustomPrompt="1"/>
          </p:nvPr>
        </p:nvSpPr>
        <p:spPr>
          <a:xfrm>
            <a:off x="304800" y="1732417"/>
            <a:ext cx="10363200" cy="411480"/>
          </a:xfrm>
          <a:prstGeom prst="rect">
            <a:avLst/>
          </a:prstGeom>
        </p:spPr>
        <p:txBody>
          <a:bodyPr>
            <a:noAutofit/>
          </a:bodyPr>
          <a:lstStyle>
            <a:lvl1pPr marL="0" indent="0">
              <a:buNone/>
              <a:defRPr sz="2667" b="1">
                <a:solidFill>
                  <a:schemeClr val="accent2"/>
                </a:solidFill>
                <a:latin typeface="Gotham Narrow Book" pitchFamily="50" charset="0"/>
              </a:defRPr>
            </a:lvl1pPr>
          </a:lstStyle>
          <a:p>
            <a:pPr lvl="0"/>
            <a:r>
              <a:rPr lang="en-US" dirty="0"/>
              <a:t>Subtitle</a:t>
            </a:r>
          </a:p>
        </p:txBody>
      </p:sp>
    </p:spTree>
    <p:extLst>
      <p:ext uri="{BB962C8B-B14F-4D97-AF65-F5344CB8AC3E}">
        <p14:creationId xmlns:p14="http://schemas.microsoft.com/office/powerpoint/2010/main" val="2962285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ext w Subtitle &amp; Photo">
    <p:spTree>
      <p:nvGrpSpPr>
        <p:cNvPr id="1" name=""/>
        <p:cNvGrpSpPr/>
        <p:nvPr/>
      </p:nvGrpSpPr>
      <p:grpSpPr>
        <a:xfrm>
          <a:off x="0" y="0"/>
          <a:ext cx="0" cy="0"/>
          <a:chOff x="0" y="0"/>
          <a:chExt cx="0" cy="0"/>
        </a:xfrm>
      </p:grpSpPr>
      <p:sp>
        <p:nvSpPr>
          <p:cNvPr id="2" name="Title 1"/>
          <p:cNvSpPr>
            <a:spLocks noGrp="1"/>
          </p:cNvSpPr>
          <p:nvPr>
            <p:ph type="title"/>
          </p:nvPr>
        </p:nvSpPr>
        <p:spPr>
          <a:xfrm>
            <a:off x="304800" y="689451"/>
            <a:ext cx="7924800" cy="822960"/>
          </a:xfrm>
        </p:spPr>
        <p:txBody>
          <a:bodyPr/>
          <a:lstStyle>
            <a:lvl1pPr>
              <a:defRPr>
                <a:solidFill>
                  <a:schemeClr val="accent1"/>
                </a:solidFill>
              </a:defRPr>
            </a:lvl1pPr>
          </a:lstStyle>
          <a:p>
            <a:r>
              <a:rPr lang="en-US" dirty="0"/>
              <a:t>Click to edit Master title style</a:t>
            </a:r>
          </a:p>
        </p:txBody>
      </p:sp>
      <p:sp>
        <p:nvSpPr>
          <p:cNvPr id="3" name="Content Placeholder 2"/>
          <p:cNvSpPr>
            <a:spLocks noGrp="1"/>
          </p:cNvSpPr>
          <p:nvPr>
            <p:ph idx="1" hasCustomPrompt="1"/>
          </p:nvPr>
        </p:nvSpPr>
        <p:spPr>
          <a:xfrm>
            <a:off x="304800" y="2243931"/>
            <a:ext cx="5486400" cy="4480560"/>
          </a:xfrm>
        </p:spPr>
        <p:txBody>
          <a:bodyPr>
            <a:normAutofit/>
          </a:bodyPr>
          <a:lstStyle>
            <a:lvl1pPr marL="0" indent="0">
              <a:buNone/>
              <a:defRPr sz="2667">
                <a:solidFill>
                  <a:schemeClr val="tx2"/>
                </a:solidFill>
              </a:defRPr>
            </a:lvl1pPr>
          </a:lstStyle>
          <a:p>
            <a:pPr lvl="0"/>
            <a:r>
              <a:rPr lang="en-US" dirty="0"/>
              <a:t>Click to add text </a:t>
            </a:r>
          </a:p>
        </p:txBody>
      </p:sp>
      <p:sp>
        <p:nvSpPr>
          <p:cNvPr id="10" name="Picture Placeholder 9"/>
          <p:cNvSpPr>
            <a:spLocks noGrp="1"/>
          </p:cNvSpPr>
          <p:nvPr>
            <p:ph type="pic" sz="quarter" idx="14"/>
          </p:nvPr>
        </p:nvSpPr>
        <p:spPr>
          <a:xfrm>
            <a:off x="6096001" y="2243932"/>
            <a:ext cx="6096000" cy="3606427"/>
          </a:xfrm>
        </p:spPr>
        <p:txBody>
          <a:bodyPr/>
          <a:lstStyle>
            <a:lvl1pPr marL="0" indent="0">
              <a:buNone/>
              <a:defRPr>
                <a:solidFill>
                  <a:schemeClr val="tx2"/>
                </a:solidFill>
              </a:defRPr>
            </a:lvl1pPr>
          </a:lstStyle>
          <a:p>
            <a:endParaRPr lang="en-US" dirty="0"/>
          </a:p>
        </p:txBody>
      </p:sp>
      <p:sp>
        <p:nvSpPr>
          <p:cNvPr id="6" name="Text Placeholder 8"/>
          <p:cNvSpPr>
            <a:spLocks noGrp="1"/>
          </p:cNvSpPr>
          <p:nvPr>
            <p:ph type="body" sz="quarter" idx="13" hasCustomPrompt="1"/>
          </p:nvPr>
        </p:nvSpPr>
        <p:spPr>
          <a:xfrm>
            <a:off x="304800" y="1741011"/>
            <a:ext cx="10363200" cy="411480"/>
          </a:xfrm>
          <a:prstGeom prst="rect">
            <a:avLst/>
          </a:prstGeom>
        </p:spPr>
        <p:txBody>
          <a:bodyPr>
            <a:noAutofit/>
          </a:bodyPr>
          <a:lstStyle>
            <a:lvl1pPr marL="0" indent="0">
              <a:buNone/>
              <a:defRPr sz="2667" b="1">
                <a:solidFill>
                  <a:schemeClr val="accent2"/>
                </a:solidFill>
                <a:latin typeface="Gotham Narrow Book" pitchFamily="50" charset="0"/>
              </a:defRPr>
            </a:lvl1pPr>
          </a:lstStyle>
          <a:p>
            <a:pPr lvl="0"/>
            <a:r>
              <a:rPr lang="en-US" dirty="0"/>
              <a:t>Subtitle</a:t>
            </a:r>
          </a:p>
        </p:txBody>
      </p:sp>
    </p:spTree>
    <p:extLst>
      <p:ext uri="{BB962C8B-B14F-4D97-AF65-F5344CB8AC3E}">
        <p14:creationId xmlns:p14="http://schemas.microsoft.com/office/powerpoint/2010/main" val="3706712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wo Photos w Subtitle">
    <p:spTree>
      <p:nvGrpSpPr>
        <p:cNvPr id="1" name=""/>
        <p:cNvGrpSpPr/>
        <p:nvPr/>
      </p:nvGrpSpPr>
      <p:grpSpPr>
        <a:xfrm>
          <a:off x="0" y="0"/>
          <a:ext cx="0" cy="0"/>
          <a:chOff x="0" y="0"/>
          <a:chExt cx="0" cy="0"/>
        </a:xfrm>
      </p:grpSpPr>
      <p:sp>
        <p:nvSpPr>
          <p:cNvPr id="2" name="Title 1"/>
          <p:cNvSpPr>
            <a:spLocks noGrp="1"/>
          </p:cNvSpPr>
          <p:nvPr>
            <p:ph type="title"/>
          </p:nvPr>
        </p:nvSpPr>
        <p:spPr>
          <a:xfrm>
            <a:off x="304800" y="680857"/>
            <a:ext cx="7924800" cy="822960"/>
          </a:xfrm>
        </p:spPr>
        <p:txBody>
          <a:bodyPr/>
          <a:lstStyle>
            <a:lvl1pPr>
              <a:defRPr>
                <a:solidFill>
                  <a:schemeClr val="accent1"/>
                </a:solidFill>
              </a:defRPr>
            </a:lvl1pPr>
          </a:lstStyle>
          <a:p>
            <a:r>
              <a:rPr lang="en-US" dirty="0"/>
              <a:t>Click to edit Master title style</a:t>
            </a:r>
          </a:p>
        </p:txBody>
      </p:sp>
      <p:sp>
        <p:nvSpPr>
          <p:cNvPr id="3" name="Content Placeholder 2"/>
          <p:cNvSpPr>
            <a:spLocks noGrp="1"/>
          </p:cNvSpPr>
          <p:nvPr>
            <p:ph idx="1" hasCustomPrompt="1"/>
          </p:nvPr>
        </p:nvSpPr>
        <p:spPr>
          <a:xfrm>
            <a:off x="304800" y="2235337"/>
            <a:ext cx="5486400" cy="4023360"/>
          </a:xfrm>
        </p:spPr>
        <p:txBody>
          <a:bodyPr/>
          <a:lstStyle>
            <a:lvl1pPr marL="0" indent="0">
              <a:buNone/>
              <a:defRPr>
                <a:solidFill>
                  <a:schemeClr val="tx2"/>
                </a:solidFill>
              </a:defRPr>
            </a:lvl1pPr>
            <a:lvl2pPr>
              <a:defRPr>
                <a:solidFill>
                  <a:srgbClr val="898D8D"/>
                </a:solidFill>
              </a:defRPr>
            </a:lvl2pPr>
            <a:lvl3pPr>
              <a:defRPr>
                <a:solidFill>
                  <a:srgbClr val="898D8D"/>
                </a:solidFill>
              </a:defRPr>
            </a:lvl3pPr>
            <a:lvl4pPr>
              <a:defRPr>
                <a:solidFill>
                  <a:srgbClr val="898D8D"/>
                </a:solidFill>
              </a:defRPr>
            </a:lvl4pPr>
            <a:lvl5pPr>
              <a:defRPr>
                <a:solidFill>
                  <a:srgbClr val="898D8D"/>
                </a:solidFill>
              </a:defRPr>
            </a:lvl5pPr>
          </a:lstStyle>
          <a:p>
            <a:pPr lvl="0"/>
            <a:r>
              <a:rPr lang="en-US" dirty="0"/>
              <a:t>Picture</a:t>
            </a:r>
          </a:p>
        </p:txBody>
      </p:sp>
      <p:sp>
        <p:nvSpPr>
          <p:cNvPr id="8" name="Content Placeholder 2"/>
          <p:cNvSpPr>
            <a:spLocks noGrp="1"/>
          </p:cNvSpPr>
          <p:nvPr>
            <p:ph idx="13" hasCustomPrompt="1"/>
          </p:nvPr>
        </p:nvSpPr>
        <p:spPr>
          <a:xfrm>
            <a:off x="6035040" y="2235337"/>
            <a:ext cx="5486400" cy="4023360"/>
          </a:xfrm>
        </p:spPr>
        <p:txBody>
          <a:bodyPr/>
          <a:lstStyle>
            <a:lvl1pPr marL="0" indent="0">
              <a:buNone/>
              <a:defRPr>
                <a:solidFill>
                  <a:schemeClr val="tx2"/>
                </a:solidFill>
              </a:defRPr>
            </a:lvl1pPr>
            <a:lvl2pPr>
              <a:defRPr>
                <a:solidFill>
                  <a:srgbClr val="898D8D"/>
                </a:solidFill>
              </a:defRPr>
            </a:lvl2pPr>
            <a:lvl3pPr>
              <a:defRPr>
                <a:solidFill>
                  <a:srgbClr val="898D8D"/>
                </a:solidFill>
              </a:defRPr>
            </a:lvl3pPr>
            <a:lvl4pPr>
              <a:defRPr>
                <a:solidFill>
                  <a:srgbClr val="898D8D"/>
                </a:solidFill>
              </a:defRPr>
            </a:lvl4pPr>
            <a:lvl5pPr>
              <a:defRPr>
                <a:solidFill>
                  <a:srgbClr val="898D8D"/>
                </a:solidFill>
              </a:defRPr>
            </a:lvl5pPr>
          </a:lstStyle>
          <a:p>
            <a:pPr lvl="0"/>
            <a:r>
              <a:rPr lang="en-US" dirty="0"/>
              <a:t>Picture</a:t>
            </a:r>
          </a:p>
        </p:txBody>
      </p:sp>
      <p:sp>
        <p:nvSpPr>
          <p:cNvPr id="6" name="Text Placeholder 8"/>
          <p:cNvSpPr>
            <a:spLocks noGrp="1"/>
          </p:cNvSpPr>
          <p:nvPr>
            <p:ph type="body" sz="quarter" idx="14" hasCustomPrompt="1"/>
          </p:nvPr>
        </p:nvSpPr>
        <p:spPr>
          <a:xfrm>
            <a:off x="304800" y="1732417"/>
            <a:ext cx="10363200" cy="411480"/>
          </a:xfrm>
          <a:prstGeom prst="rect">
            <a:avLst/>
          </a:prstGeom>
        </p:spPr>
        <p:txBody>
          <a:bodyPr>
            <a:noAutofit/>
          </a:bodyPr>
          <a:lstStyle>
            <a:lvl1pPr marL="0" indent="0">
              <a:buNone/>
              <a:defRPr sz="2667" b="1">
                <a:solidFill>
                  <a:schemeClr val="accent2"/>
                </a:solidFill>
                <a:latin typeface="Gotham Narrow Book" pitchFamily="50" charset="0"/>
              </a:defRPr>
            </a:lvl1pPr>
          </a:lstStyle>
          <a:p>
            <a:pPr lvl="0"/>
            <a:r>
              <a:rPr lang="en-US" dirty="0"/>
              <a:t>Subtitle</a:t>
            </a:r>
          </a:p>
        </p:txBody>
      </p:sp>
    </p:spTree>
    <p:extLst>
      <p:ext uri="{BB962C8B-B14F-4D97-AF65-F5344CB8AC3E}">
        <p14:creationId xmlns:p14="http://schemas.microsoft.com/office/powerpoint/2010/main" val="2383069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wo Photos w Subtitle &amp;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689455"/>
            <a:ext cx="7924800" cy="822960"/>
          </a:xfrm>
        </p:spPr>
        <p:txBody>
          <a:bodyPr/>
          <a:lstStyle>
            <a:lvl1pPr>
              <a:defRPr>
                <a:solidFill>
                  <a:schemeClr val="accent1"/>
                </a:solidFill>
              </a:defRPr>
            </a:lvl1pPr>
          </a:lstStyle>
          <a:p>
            <a:r>
              <a:rPr lang="en-US" dirty="0"/>
              <a:t>Click to edit Master title style</a:t>
            </a:r>
          </a:p>
        </p:txBody>
      </p:sp>
      <p:sp>
        <p:nvSpPr>
          <p:cNvPr id="3" name="Content Placeholder 2"/>
          <p:cNvSpPr>
            <a:spLocks noGrp="1"/>
          </p:cNvSpPr>
          <p:nvPr>
            <p:ph idx="1" hasCustomPrompt="1"/>
          </p:nvPr>
        </p:nvSpPr>
        <p:spPr>
          <a:xfrm>
            <a:off x="304800" y="2243936"/>
            <a:ext cx="5486400" cy="2949611"/>
          </a:xfrm>
        </p:spPr>
        <p:txBody>
          <a:bodyPr/>
          <a:lstStyle>
            <a:lvl1pPr marL="0" indent="0">
              <a:buNone/>
              <a:defRPr>
                <a:solidFill>
                  <a:schemeClr val="tx2"/>
                </a:solidFill>
              </a:defRPr>
            </a:lvl1pPr>
            <a:lvl2pPr>
              <a:defRPr>
                <a:solidFill>
                  <a:srgbClr val="898D8D"/>
                </a:solidFill>
              </a:defRPr>
            </a:lvl2pPr>
            <a:lvl3pPr>
              <a:defRPr>
                <a:solidFill>
                  <a:srgbClr val="898D8D"/>
                </a:solidFill>
              </a:defRPr>
            </a:lvl3pPr>
            <a:lvl4pPr>
              <a:defRPr>
                <a:solidFill>
                  <a:srgbClr val="898D8D"/>
                </a:solidFill>
              </a:defRPr>
            </a:lvl4pPr>
            <a:lvl5pPr>
              <a:defRPr>
                <a:solidFill>
                  <a:srgbClr val="898D8D"/>
                </a:solidFill>
              </a:defRPr>
            </a:lvl5pPr>
          </a:lstStyle>
          <a:p>
            <a:pPr lvl="0"/>
            <a:r>
              <a:rPr lang="en-US" dirty="0"/>
              <a:t>Picture</a:t>
            </a:r>
          </a:p>
        </p:txBody>
      </p:sp>
      <p:sp>
        <p:nvSpPr>
          <p:cNvPr id="8" name="Content Placeholder 2"/>
          <p:cNvSpPr>
            <a:spLocks noGrp="1"/>
          </p:cNvSpPr>
          <p:nvPr>
            <p:ph idx="13" hasCustomPrompt="1"/>
          </p:nvPr>
        </p:nvSpPr>
        <p:spPr>
          <a:xfrm>
            <a:off x="6035040" y="2243942"/>
            <a:ext cx="5486400" cy="2964172"/>
          </a:xfrm>
        </p:spPr>
        <p:txBody>
          <a:bodyPr/>
          <a:lstStyle>
            <a:lvl1pPr marL="0" indent="0">
              <a:buNone/>
              <a:defRPr>
                <a:solidFill>
                  <a:schemeClr val="tx2"/>
                </a:solidFill>
              </a:defRPr>
            </a:lvl1pPr>
            <a:lvl2pPr>
              <a:defRPr>
                <a:solidFill>
                  <a:srgbClr val="898D8D"/>
                </a:solidFill>
              </a:defRPr>
            </a:lvl2pPr>
            <a:lvl3pPr>
              <a:defRPr>
                <a:solidFill>
                  <a:srgbClr val="898D8D"/>
                </a:solidFill>
              </a:defRPr>
            </a:lvl3pPr>
            <a:lvl4pPr>
              <a:defRPr>
                <a:solidFill>
                  <a:srgbClr val="898D8D"/>
                </a:solidFill>
              </a:defRPr>
            </a:lvl4pPr>
            <a:lvl5pPr>
              <a:defRPr>
                <a:solidFill>
                  <a:srgbClr val="898D8D"/>
                </a:solidFill>
              </a:defRPr>
            </a:lvl5pPr>
          </a:lstStyle>
          <a:p>
            <a:pPr lvl="0"/>
            <a:r>
              <a:rPr lang="en-US" dirty="0"/>
              <a:t>Picture</a:t>
            </a:r>
          </a:p>
        </p:txBody>
      </p:sp>
      <p:sp>
        <p:nvSpPr>
          <p:cNvPr id="5" name="Text Placeholder 4"/>
          <p:cNvSpPr>
            <a:spLocks noGrp="1"/>
          </p:cNvSpPr>
          <p:nvPr>
            <p:ph type="body" sz="quarter" idx="15"/>
          </p:nvPr>
        </p:nvSpPr>
        <p:spPr>
          <a:xfrm>
            <a:off x="304800" y="5365445"/>
            <a:ext cx="5486400" cy="758411"/>
          </a:xfrm>
        </p:spPr>
        <p:txBody>
          <a:bodyPr>
            <a:normAutofit/>
          </a:bodyPr>
          <a:lstStyle>
            <a:lvl1pPr marL="0" indent="0">
              <a:buNone/>
              <a:defRPr sz="2400"/>
            </a:lvl1pPr>
          </a:lstStyle>
          <a:p>
            <a:pPr lvl="0"/>
            <a:r>
              <a:rPr lang="en-US" dirty="0"/>
              <a:t>Click to edit Master text styles</a:t>
            </a:r>
          </a:p>
        </p:txBody>
      </p:sp>
      <p:sp>
        <p:nvSpPr>
          <p:cNvPr id="9" name="Text Placeholder 4"/>
          <p:cNvSpPr>
            <a:spLocks noGrp="1"/>
          </p:cNvSpPr>
          <p:nvPr>
            <p:ph type="body" sz="quarter" idx="16"/>
          </p:nvPr>
        </p:nvSpPr>
        <p:spPr>
          <a:xfrm>
            <a:off x="6035040" y="5365445"/>
            <a:ext cx="5486400" cy="762155"/>
          </a:xfrm>
        </p:spPr>
        <p:txBody>
          <a:bodyPr>
            <a:normAutofit/>
          </a:bodyPr>
          <a:lstStyle>
            <a:lvl1pPr marL="0" indent="0">
              <a:buNone/>
              <a:defRPr sz="2400"/>
            </a:lvl1pPr>
          </a:lstStyle>
          <a:p>
            <a:pPr lvl="0"/>
            <a:r>
              <a:rPr lang="en-US" dirty="0"/>
              <a:t>Click to edit Master text styles</a:t>
            </a:r>
          </a:p>
        </p:txBody>
      </p:sp>
      <p:sp>
        <p:nvSpPr>
          <p:cNvPr id="10" name="Text Placeholder 8"/>
          <p:cNvSpPr>
            <a:spLocks noGrp="1"/>
          </p:cNvSpPr>
          <p:nvPr>
            <p:ph type="body" sz="quarter" idx="17" hasCustomPrompt="1"/>
          </p:nvPr>
        </p:nvSpPr>
        <p:spPr>
          <a:xfrm>
            <a:off x="304800" y="1741015"/>
            <a:ext cx="10363200" cy="411480"/>
          </a:xfrm>
          <a:prstGeom prst="rect">
            <a:avLst/>
          </a:prstGeom>
        </p:spPr>
        <p:txBody>
          <a:bodyPr>
            <a:noAutofit/>
          </a:bodyPr>
          <a:lstStyle>
            <a:lvl1pPr marL="0" indent="0">
              <a:buNone/>
              <a:defRPr sz="2667" b="1">
                <a:solidFill>
                  <a:schemeClr val="accent2"/>
                </a:solidFill>
                <a:latin typeface="Gotham Narrow Book" pitchFamily="50" charset="0"/>
              </a:defRPr>
            </a:lvl1pPr>
          </a:lstStyle>
          <a:p>
            <a:pPr lvl="0"/>
            <a:r>
              <a:rPr lang="en-US" dirty="0"/>
              <a:t>Subtitle</a:t>
            </a:r>
          </a:p>
        </p:txBody>
      </p:sp>
    </p:spTree>
    <p:extLst>
      <p:ext uri="{BB962C8B-B14F-4D97-AF65-F5344CB8AC3E}">
        <p14:creationId xmlns:p14="http://schemas.microsoft.com/office/powerpoint/2010/main" val="2408370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Subtitle-Outline">
    <p:spTree>
      <p:nvGrpSpPr>
        <p:cNvPr id="1" name=""/>
        <p:cNvGrpSpPr/>
        <p:nvPr/>
      </p:nvGrpSpPr>
      <p:grpSpPr>
        <a:xfrm>
          <a:off x="0" y="0"/>
          <a:ext cx="0" cy="0"/>
          <a:chOff x="0" y="0"/>
          <a:chExt cx="0" cy="0"/>
        </a:xfrm>
      </p:grpSpPr>
      <p:sp>
        <p:nvSpPr>
          <p:cNvPr id="3" name="Content Placeholder 2"/>
          <p:cNvSpPr>
            <a:spLocks noGrp="1"/>
          </p:cNvSpPr>
          <p:nvPr>
            <p:ph idx="1"/>
          </p:nvPr>
        </p:nvSpPr>
        <p:spPr>
          <a:xfrm>
            <a:off x="296224" y="2261097"/>
            <a:ext cx="10119360" cy="4206240"/>
          </a:xfrm>
          <a:prstGeom prst="rect">
            <a:avLst/>
          </a:prstGeom>
        </p:spPr>
        <p:txBody>
          <a:bodyPr/>
          <a:lstStyle>
            <a:lvl1pPr marL="461939" indent="-461939">
              <a:buFont typeface="+mj-lt"/>
              <a:buAutoNum type="romanUcPeriod"/>
              <a:defRPr>
                <a:solidFill>
                  <a:schemeClr val="tx2"/>
                </a:solidFill>
              </a:defRPr>
            </a:lvl1pPr>
            <a:lvl2pPr marL="914354" indent="-457177">
              <a:defRPr>
                <a:solidFill>
                  <a:schemeClr val="tx2"/>
                </a:solidFill>
              </a:defRPr>
            </a:lvl2pPr>
            <a:lvl3pPr marL="1254063" indent="-342882">
              <a:defRPr>
                <a:solidFill>
                  <a:schemeClr val="tx2"/>
                </a:solidFill>
              </a:defRPr>
            </a:lvl3pPr>
            <a:lvl4pPr marL="1601708" indent="-347645">
              <a:defRPr>
                <a:solidFill>
                  <a:schemeClr val="tx2"/>
                </a:solidFill>
              </a:defRPr>
            </a:lvl4pPr>
            <a:lvl5pPr marL="1941415" indent="-342882">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Placeholder 1"/>
          <p:cNvSpPr>
            <a:spLocks noGrp="1"/>
          </p:cNvSpPr>
          <p:nvPr>
            <p:ph type="title"/>
          </p:nvPr>
        </p:nvSpPr>
        <p:spPr>
          <a:xfrm>
            <a:off x="296224" y="706617"/>
            <a:ext cx="7924800" cy="822960"/>
          </a:xfrm>
          <a:prstGeom prst="rect">
            <a:avLst/>
          </a:prstGeom>
        </p:spPr>
        <p:txBody>
          <a:bodyPr vert="horz" lIns="91440" tIns="45720" rIns="91440" bIns="45720" rtlCol="0" anchor="b" anchorCtr="0">
            <a:normAutofit/>
          </a:bodyPr>
          <a:lstStyle>
            <a:lvl1pPr defTabSz="119057">
              <a:tabLst/>
              <a:defRPr>
                <a:solidFill>
                  <a:schemeClr val="accent1"/>
                </a:solidFill>
              </a:defRPr>
            </a:lvl1pPr>
          </a:lstStyle>
          <a:p>
            <a:r>
              <a:rPr lang="en-US" dirty="0"/>
              <a:t>Click to edit Master title style</a:t>
            </a:r>
          </a:p>
        </p:txBody>
      </p:sp>
      <p:sp>
        <p:nvSpPr>
          <p:cNvPr id="7" name="Text Placeholder 8"/>
          <p:cNvSpPr>
            <a:spLocks noGrp="1"/>
          </p:cNvSpPr>
          <p:nvPr>
            <p:ph type="body" sz="quarter" idx="13" hasCustomPrompt="1"/>
          </p:nvPr>
        </p:nvSpPr>
        <p:spPr>
          <a:xfrm>
            <a:off x="296224" y="1758177"/>
            <a:ext cx="10119360" cy="411480"/>
          </a:xfrm>
          <a:prstGeom prst="rect">
            <a:avLst/>
          </a:prstGeom>
        </p:spPr>
        <p:txBody>
          <a:bodyPr>
            <a:noAutofit/>
          </a:bodyPr>
          <a:lstStyle>
            <a:lvl1pPr>
              <a:buNone/>
              <a:defRPr sz="2400" b="1">
                <a:solidFill>
                  <a:schemeClr val="accent2"/>
                </a:solidFill>
                <a:latin typeface="Gotham Narrow Book" pitchFamily="50" charset="0"/>
              </a:defRPr>
            </a:lvl1pPr>
          </a:lstStyle>
          <a:p>
            <a:pPr lvl="0"/>
            <a:r>
              <a:rPr lang="en-US" dirty="0"/>
              <a:t>Subtitle</a:t>
            </a:r>
          </a:p>
        </p:txBody>
      </p:sp>
    </p:spTree>
    <p:extLst>
      <p:ext uri="{BB962C8B-B14F-4D97-AF65-F5344CB8AC3E}">
        <p14:creationId xmlns:p14="http://schemas.microsoft.com/office/powerpoint/2010/main" val="2502412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1" y="366191"/>
            <a:ext cx="10515600" cy="1325033"/>
          </a:xfrm>
          <a:prstGeom prst="rect">
            <a:avLst/>
          </a:prstGeom>
        </p:spPr>
        <p:txBody>
          <a:bodyPr/>
          <a:lstStyle>
            <a:lvl1pPr>
              <a:defRPr>
                <a:latin typeface="Gotham Narrow Book" pitchFamily="50"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175995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04800" y="1737360"/>
            <a:ext cx="10363200" cy="4297680"/>
          </a:xfrm>
          <a:prstGeom prst="rect">
            <a:avLst/>
          </a:prstGeom>
        </p:spPr>
        <p:txBody>
          <a:bodyPr/>
          <a:lstStyle>
            <a:lvl1pPr marL="228600" marR="0" indent="-228600" algn="l" defTabSz="457200" rtl="0" eaLnBrk="1" fontAlgn="auto" latinLnBrk="0" hangingPunct="1">
              <a:lnSpc>
                <a:spcPct val="100000"/>
              </a:lnSpc>
              <a:spcBef>
                <a:spcPts val="0"/>
              </a:spcBef>
              <a:spcAft>
                <a:spcPts val="900"/>
              </a:spcAft>
              <a:buClr>
                <a:srgbClr val="6FACDE"/>
              </a:buClr>
              <a:buSzTx/>
              <a:buFont typeface="Arial"/>
              <a:buChar char="•"/>
              <a:tabLst/>
              <a:defRPr>
                <a:solidFill>
                  <a:schemeClr val="tx2"/>
                </a:solidFill>
                <a:latin typeface="Gotham Narrow Light" pitchFamily="50" charset="0"/>
              </a:defRPr>
            </a:lvl1pPr>
            <a:lvl2pPr marL="461963" marR="0" indent="-230188" algn="l" defTabSz="457200" rtl="0" eaLnBrk="1" fontAlgn="auto" latinLnBrk="0" hangingPunct="1">
              <a:lnSpc>
                <a:spcPct val="100000"/>
              </a:lnSpc>
              <a:spcBef>
                <a:spcPts val="0"/>
              </a:spcBef>
              <a:spcAft>
                <a:spcPts val="900"/>
              </a:spcAft>
              <a:buClr>
                <a:srgbClr val="6FACDE"/>
              </a:buClr>
              <a:buSzTx/>
              <a:buFont typeface="Arial"/>
              <a:buChar char="–"/>
              <a:tabLst/>
              <a:defRPr>
                <a:solidFill>
                  <a:schemeClr val="tx2"/>
                </a:solidFill>
                <a:latin typeface="Gotham Narrow Light" pitchFamily="50" charset="0"/>
              </a:defRPr>
            </a:lvl2pPr>
            <a:lvl3pPr marL="684213" marR="0" indent="-230188" algn="l" defTabSz="457200" rtl="0" eaLnBrk="1" fontAlgn="auto" latinLnBrk="0" hangingPunct="1">
              <a:lnSpc>
                <a:spcPct val="100000"/>
              </a:lnSpc>
              <a:spcBef>
                <a:spcPts val="0"/>
              </a:spcBef>
              <a:spcAft>
                <a:spcPts val="900"/>
              </a:spcAft>
              <a:buClr>
                <a:srgbClr val="6FACDE"/>
              </a:buClr>
              <a:buSzTx/>
              <a:buFont typeface="Wingdings" panose="05000000000000000000" pitchFamily="2" charset="2"/>
              <a:buChar char="§"/>
              <a:tabLst/>
              <a:defRPr>
                <a:solidFill>
                  <a:schemeClr val="tx2"/>
                </a:solidFill>
                <a:latin typeface="Gotham Narrow Light" pitchFamily="50" charset="0"/>
              </a:defRPr>
            </a:lvl3pPr>
            <a:lvl4pPr marL="914400" marR="0" indent="-223838" algn="l" defTabSz="457200" rtl="0" eaLnBrk="1" fontAlgn="auto" latinLnBrk="0" hangingPunct="1">
              <a:lnSpc>
                <a:spcPct val="100000"/>
              </a:lnSpc>
              <a:spcBef>
                <a:spcPts val="0"/>
              </a:spcBef>
              <a:spcAft>
                <a:spcPts val="900"/>
              </a:spcAft>
              <a:buClr>
                <a:srgbClr val="6FACDE"/>
              </a:buClr>
              <a:buSzTx/>
              <a:buFont typeface="Arial"/>
              <a:buChar char="–"/>
              <a:tabLst/>
              <a:defRPr>
                <a:solidFill>
                  <a:schemeClr val="tx2"/>
                </a:solidFill>
                <a:latin typeface="Gotham Narrow Light" pitchFamily="50" charset="0"/>
              </a:defRPr>
            </a:lvl4pPr>
            <a:lvl5pPr marL="1255713" marR="0" indent="-223838" algn="l" defTabSz="457200" rtl="0" eaLnBrk="1" fontAlgn="auto" latinLnBrk="0" hangingPunct="1">
              <a:lnSpc>
                <a:spcPct val="100000"/>
              </a:lnSpc>
              <a:spcBef>
                <a:spcPct val="20000"/>
              </a:spcBef>
              <a:spcAft>
                <a:spcPts val="900"/>
              </a:spcAft>
              <a:buClr>
                <a:srgbClr val="6FACDE"/>
              </a:buClr>
              <a:buSzTx/>
              <a:buFont typeface="Arial"/>
              <a:buChar char="–"/>
              <a:tabLst/>
              <a:defRPr>
                <a:solidFill>
                  <a:schemeClr val="tx2"/>
                </a:solidFill>
                <a:latin typeface="Gotham Narrow Light" pitchFamily="50" charset="0"/>
              </a:defRPr>
            </a:lvl5pPr>
          </a:lstStyle>
          <a:p>
            <a:pPr marL="228600" marR="0" lvl="0" indent="-228600" algn="l" defTabSz="457200" rtl="0" eaLnBrk="1" fontAlgn="auto" latinLnBrk="0" hangingPunct="1">
              <a:lnSpc>
                <a:spcPct val="100000"/>
              </a:lnSpc>
              <a:spcBef>
                <a:spcPts val="0"/>
              </a:spcBef>
              <a:spcAft>
                <a:spcPts val="900"/>
              </a:spcAft>
              <a:buClr>
                <a:srgbClr val="6FACDE"/>
              </a:buClr>
              <a:buSzTx/>
              <a:buFont typeface="Arial"/>
              <a:buChar char="•"/>
              <a:tabLst/>
              <a:defRPr/>
            </a:pPr>
            <a:r>
              <a:rPr kumimoji="0" lang="en-US" sz="2000" b="0" i="0" u="none" strike="noStrike" kern="1200" cap="none" spc="0" normalizeH="0" baseline="0" noProof="0" dirty="0" smtClean="0">
                <a:ln>
                  <a:noFill/>
                </a:ln>
                <a:solidFill>
                  <a:srgbClr val="535353"/>
                </a:solidFill>
                <a:effectLst/>
                <a:uLnTx/>
                <a:uFillTx/>
                <a:latin typeface="+mn-lt"/>
                <a:ea typeface="+mn-ea"/>
                <a:cs typeface="Times New Roman"/>
              </a:rPr>
              <a:t>Click to edit Master text styles</a:t>
            </a:r>
          </a:p>
          <a:p>
            <a:pPr marL="461963" marR="0" lvl="1" indent="-230188" algn="l" defTabSz="457200" rtl="0" eaLnBrk="1" fontAlgn="auto" latinLnBrk="0" hangingPunct="1">
              <a:lnSpc>
                <a:spcPct val="100000"/>
              </a:lnSpc>
              <a:spcBef>
                <a:spcPts val="0"/>
              </a:spcBef>
              <a:spcAft>
                <a:spcPts val="900"/>
              </a:spcAft>
              <a:buClr>
                <a:srgbClr val="6FACDE"/>
              </a:buClr>
              <a:buSzTx/>
              <a:buFont typeface="Arial"/>
              <a:buChar char="–"/>
              <a:tabLst/>
              <a:defRPr/>
            </a:pPr>
            <a:r>
              <a:rPr kumimoji="0" lang="en-US" sz="1800" b="0" i="0" u="none" strike="noStrike" kern="1200" cap="none" spc="0" normalizeH="0" baseline="0" noProof="0" dirty="0" smtClean="0">
                <a:ln>
                  <a:noFill/>
                </a:ln>
                <a:solidFill>
                  <a:srgbClr val="535353"/>
                </a:solidFill>
                <a:effectLst/>
                <a:uLnTx/>
                <a:uFillTx/>
                <a:latin typeface="+mn-lt"/>
                <a:ea typeface="+mn-ea"/>
                <a:cs typeface="Times New Roman"/>
              </a:rPr>
              <a:t>Second level</a:t>
            </a:r>
          </a:p>
          <a:p>
            <a:pPr marL="684213" marR="0" lvl="2" indent="-230188" algn="l" defTabSz="457200" rtl="0" eaLnBrk="1" fontAlgn="auto" latinLnBrk="0" hangingPunct="1">
              <a:lnSpc>
                <a:spcPct val="100000"/>
              </a:lnSpc>
              <a:spcBef>
                <a:spcPts val="0"/>
              </a:spcBef>
              <a:spcAft>
                <a:spcPts val="900"/>
              </a:spcAft>
              <a:buClr>
                <a:srgbClr val="6FACDE"/>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srgbClr val="535353"/>
                </a:solidFill>
                <a:effectLst/>
                <a:uLnTx/>
                <a:uFillTx/>
                <a:latin typeface="+mn-lt"/>
                <a:ea typeface="+mn-ea"/>
                <a:cs typeface="Times New Roman"/>
              </a:rPr>
              <a:t>Third level</a:t>
            </a:r>
          </a:p>
          <a:p>
            <a:pPr marL="914400" marR="0" lvl="3" indent="-223838" algn="l" defTabSz="457200" rtl="0" eaLnBrk="1" fontAlgn="auto" latinLnBrk="0" hangingPunct="1">
              <a:lnSpc>
                <a:spcPct val="100000"/>
              </a:lnSpc>
              <a:spcBef>
                <a:spcPts val="0"/>
              </a:spcBef>
              <a:spcAft>
                <a:spcPts val="900"/>
              </a:spcAft>
              <a:buClr>
                <a:srgbClr val="6FACDE"/>
              </a:buClr>
              <a:buSzTx/>
              <a:buFont typeface="Arial"/>
              <a:buChar char="–"/>
              <a:tabLst/>
              <a:defRPr/>
            </a:pPr>
            <a:r>
              <a:rPr kumimoji="0" lang="en-US" sz="1600" b="0" i="0" u="none" strike="noStrike" kern="1200" cap="none" spc="0" normalizeH="0" baseline="0" noProof="0" dirty="0" smtClean="0">
                <a:ln>
                  <a:noFill/>
                </a:ln>
                <a:solidFill>
                  <a:srgbClr val="535353"/>
                </a:solidFill>
                <a:effectLst/>
                <a:uLnTx/>
                <a:uFillTx/>
                <a:latin typeface="+mn-lt"/>
                <a:ea typeface="+mn-ea"/>
                <a:cs typeface="Times New Roman"/>
              </a:rPr>
              <a:t>Fourth level</a:t>
            </a:r>
          </a:p>
          <a:p>
            <a:pPr marL="1255713" marR="0" lvl="4" indent="-223838" algn="l" defTabSz="457200" rtl="0" eaLnBrk="1" fontAlgn="auto" latinLnBrk="0" hangingPunct="1">
              <a:lnSpc>
                <a:spcPct val="100000"/>
              </a:lnSpc>
              <a:spcBef>
                <a:spcPct val="20000"/>
              </a:spcBef>
              <a:spcAft>
                <a:spcPts val="900"/>
              </a:spcAft>
              <a:buClr>
                <a:srgbClr val="6FACDE"/>
              </a:buClr>
              <a:buSzTx/>
              <a:buFont typeface="Arial"/>
              <a:buChar char="–"/>
              <a:tabLst/>
              <a:defRPr/>
            </a:pPr>
            <a:r>
              <a:rPr kumimoji="0" lang="en-US" sz="1600" b="0" i="0" u="none" strike="noStrike" kern="1200" cap="none" spc="0" normalizeH="0" baseline="0" noProof="0" dirty="0" smtClean="0">
                <a:ln>
                  <a:noFill/>
                </a:ln>
                <a:solidFill>
                  <a:srgbClr val="535353"/>
                </a:solidFill>
                <a:effectLst/>
                <a:uLnTx/>
                <a:uFillTx/>
                <a:latin typeface="+mn-lt"/>
                <a:ea typeface="+mn-ea"/>
                <a:cs typeface="Times New Roman"/>
              </a:rPr>
              <a:t>Fifth level</a:t>
            </a:r>
          </a:p>
          <a:p>
            <a:pPr marL="1255713" marR="0" lvl="4" indent="-223838" algn="l" defTabSz="457200" rtl="0" eaLnBrk="1" fontAlgn="auto" latinLnBrk="0" hangingPunct="1">
              <a:lnSpc>
                <a:spcPct val="100000"/>
              </a:lnSpc>
              <a:spcBef>
                <a:spcPct val="20000"/>
              </a:spcBef>
              <a:spcAft>
                <a:spcPts val="0"/>
              </a:spcAft>
              <a:buClr>
                <a:srgbClr val="6FACDE"/>
              </a:buClr>
              <a:buSzTx/>
              <a:buFont typeface="Arial"/>
              <a:buChar char="–"/>
              <a:tabLst/>
              <a:defRPr/>
            </a:pPr>
            <a:endParaRPr kumimoji="0" lang="en-US" sz="1200" b="0" i="0" u="none" strike="noStrike" kern="1200" cap="none" spc="0" normalizeH="0" baseline="0" noProof="0" dirty="0">
              <a:ln>
                <a:noFill/>
              </a:ln>
              <a:solidFill>
                <a:srgbClr val="535353"/>
              </a:solidFill>
              <a:effectLst/>
              <a:uLnTx/>
              <a:uFillTx/>
              <a:latin typeface="+mn-lt"/>
              <a:ea typeface="+mn-ea"/>
              <a:cs typeface="Times New Roman"/>
            </a:endParaRPr>
          </a:p>
        </p:txBody>
      </p:sp>
      <p:sp>
        <p:nvSpPr>
          <p:cNvPr id="5" name="Title Placeholder 1"/>
          <p:cNvSpPr>
            <a:spLocks noGrp="1"/>
          </p:cNvSpPr>
          <p:nvPr>
            <p:ph type="title"/>
          </p:nvPr>
        </p:nvSpPr>
        <p:spPr>
          <a:xfrm>
            <a:off x="304800" y="182880"/>
            <a:ext cx="7924800" cy="822960"/>
          </a:xfrm>
          <a:prstGeom prst="rect">
            <a:avLst/>
          </a:prstGeom>
        </p:spPr>
        <p:txBody>
          <a:bodyPr vert="horz" lIns="91440" tIns="45720" rIns="91440" bIns="45720" rtlCol="0" anchor="b" anchorCtr="0">
            <a:normAutofit/>
          </a:bodyPr>
          <a:lstStyle>
            <a:lvl1pPr defTabSz="119063">
              <a:tabLst/>
              <a:defRPr>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896288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Cover w Photo">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l="399" r="138"/>
          <a:stretch/>
        </p:blipFill>
        <p:spPr>
          <a:xfrm>
            <a:off x="-23825" y="-1"/>
            <a:ext cx="12215825" cy="6138864"/>
          </a:xfrm>
          <a:prstGeom prst="rect">
            <a:avLst/>
          </a:prstGeom>
        </p:spPr>
      </p:pic>
      <p:pic>
        <p:nvPicPr>
          <p:cNvPr id="7" name="Picture 22"/>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16934" y="4121150"/>
            <a:ext cx="12225867" cy="273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a:spLocks noGrp="1"/>
          </p:cNvSpPr>
          <p:nvPr>
            <p:ph type="ctrTitle" hasCustomPrompt="1"/>
          </p:nvPr>
        </p:nvSpPr>
        <p:spPr>
          <a:xfrm>
            <a:off x="304800" y="5029201"/>
            <a:ext cx="6908800" cy="990599"/>
          </a:xfrm>
          <a:prstGeom prst="rect">
            <a:avLst/>
          </a:prstGeom>
        </p:spPr>
        <p:txBody>
          <a:bodyPr anchor="b" anchorCtr="0"/>
          <a:lstStyle>
            <a:lvl1pPr algn="l">
              <a:defRPr sz="3000" baseline="0">
                <a:solidFill>
                  <a:schemeClr val="bg1"/>
                </a:solidFill>
              </a:defRPr>
            </a:lvl1pPr>
          </a:lstStyle>
          <a:p>
            <a:r>
              <a:rPr lang="en-US" dirty="0" smtClean="0"/>
              <a:t>Title Slide – With Photo</a:t>
            </a:r>
            <a:endParaRPr lang="en-US" dirty="0"/>
          </a:p>
        </p:txBody>
      </p:sp>
      <p:sp>
        <p:nvSpPr>
          <p:cNvPr id="10" name="Text Placeholder 5"/>
          <p:cNvSpPr>
            <a:spLocks noGrp="1"/>
          </p:cNvSpPr>
          <p:nvPr>
            <p:ph type="body" sz="quarter" idx="10" hasCustomPrompt="1"/>
          </p:nvPr>
        </p:nvSpPr>
        <p:spPr>
          <a:xfrm>
            <a:off x="304800" y="6080760"/>
            <a:ext cx="6908800" cy="381000"/>
          </a:xfrm>
          <a:prstGeom prst="rect">
            <a:avLst/>
          </a:prstGeom>
        </p:spPr>
        <p:txBody>
          <a:bodyPr>
            <a:noAutofit/>
          </a:bodyPr>
          <a:lstStyle>
            <a:lvl1pPr marL="0" indent="0">
              <a:buNone/>
              <a:defRPr sz="20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Presenter Name | Date</a:t>
            </a:r>
          </a:p>
        </p:txBody>
      </p:sp>
      <p:sp>
        <p:nvSpPr>
          <p:cNvPr id="11" name="Text Placeholder 6"/>
          <p:cNvSpPr txBox="1">
            <a:spLocks/>
          </p:cNvSpPr>
          <p:nvPr userDrawn="1"/>
        </p:nvSpPr>
        <p:spPr>
          <a:xfrm>
            <a:off x="304801" y="6553200"/>
            <a:ext cx="5012511" cy="3048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l" defTabSz="457200" rtl="0" eaLnBrk="1" fontAlgn="auto" latinLnBrk="0" hangingPunct="1">
              <a:lnSpc>
                <a:spcPct val="100000"/>
              </a:lnSpc>
              <a:spcBef>
                <a:spcPct val="20000"/>
              </a:spcBef>
              <a:spcAft>
                <a:spcPts val="0"/>
              </a:spcAft>
              <a:buClrTx/>
              <a:buSzTx/>
              <a:buFont typeface="Arial"/>
              <a:buNone/>
              <a:tabLst/>
              <a:defRPr/>
            </a:pPr>
            <a:r>
              <a:rPr lang="en-US" sz="600" kern="1200" dirty="0" smtClean="0">
                <a:solidFill>
                  <a:schemeClr val="accent2">
                    <a:lumMod val="40000"/>
                    <a:lumOff val="60000"/>
                  </a:schemeClr>
                </a:solidFill>
                <a:latin typeface="Gotham Narrow Book" pitchFamily="50" charset="0"/>
                <a:ea typeface="+mn-ea"/>
                <a:cs typeface="+mn-cs"/>
              </a:rPr>
              <a:t>©2018 ARTHUR J. GALLAGHER &amp; CO.  |  AJG.COM</a:t>
            </a:r>
            <a:endParaRPr lang="en-US" sz="600" kern="1200" dirty="0">
              <a:solidFill>
                <a:schemeClr val="accent2">
                  <a:lumMod val="40000"/>
                  <a:lumOff val="60000"/>
                </a:schemeClr>
              </a:solidFill>
              <a:latin typeface="Gotham Narrow Book" pitchFamily="50" charset="0"/>
              <a:ea typeface="+mn-ea"/>
              <a:cs typeface="+mn-cs"/>
            </a:endParaRPr>
          </a:p>
        </p:txBody>
      </p:sp>
      <p:pic>
        <p:nvPicPr>
          <p:cNvPr id="13" name="Picture 12"/>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467289" y="5334000"/>
            <a:ext cx="3406863" cy="1219200"/>
          </a:xfrm>
          <a:prstGeom prst="rect">
            <a:avLst/>
          </a:prstGeom>
        </p:spPr>
      </p:pic>
    </p:spTree>
    <p:extLst>
      <p:ext uri="{BB962C8B-B14F-4D97-AF65-F5344CB8AC3E}">
        <p14:creationId xmlns:p14="http://schemas.microsoft.com/office/powerpoint/2010/main" val="1514002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Cover - text only">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4801" y="1090565"/>
            <a:ext cx="7395164" cy="1102122"/>
          </a:xfrm>
          <a:prstGeom prst="rect">
            <a:avLst/>
          </a:prstGeom>
        </p:spPr>
        <p:txBody>
          <a:bodyPr anchor="b" anchorCtr="0">
            <a:normAutofit/>
          </a:bodyPr>
          <a:lstStyle>
            <a:lvl1pPr algn="l">
              <a:lnSpc>
                <a:spcPts val="4300"/>
              </a:lnSpc>
              <a:spcBef>
                <a:spcPts val="0"/>
              </a:spcBef>
              <a:defRPr sz="3000" cap="none">
                <a:solidFill>
                  <a:schemeClr val="accent1"/>
                </a:solidFill>
              </a:defRPr>
            </a:lvl1pPr>
          </a:lstStyle>
          <a:p>
            <a:r>
              <a:rPr lang="en-US" dirty="0" smtClean="0"/>
              <a:t>Cover Page (text only)</a:t>
            </a:r>
            <a:endParaRPr lang="en-US" dirty="0"/>
          </a:p>
        </p:txBody>
      </p:sp>
      <p:sp>
        <p:nvSpPr>
          <p:cNvPr id="3" name="Subtitle 2"/>
          <p:cNvSpPr>
            <a:spLocks noGrp="1"/>
          </p:cNvSpPr>
          <p:nvPr>
            <p:ph type="subTitle" idx="1" hasCustomPrompt="1"/>
          </p:nvPr>
        </p:nvSpPr>
        <p:spPr>
          <a:xfrm>
            <a:off x="304801" y="3749040"/>
            <a:ext cx="7395164" cy="386940"/>
          </a:xfrm>
          <a:prstGeom prst="rect">
            <a:avLst/>
          </a:prstGeom>
        </p:spPr>
        <p:txBody>
          <a:bodyPr>
            <a:noAutofit/>
          </a:bodyPr>
          <a:lstStyle>
            <a:lvl1pPr marL="0" indent="0" algn="l">
              <a:buNone/>
              <a:defRPr sz="2000" cap="none" baseline="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  |  Date</a:t>
            </a:r>
            <a:endParaRPr lang="en-US" dirty="0"/>
          </a:p>
        </p:txBody>
      </p:sp>
      <p:pic>
        <p:nvPicPr>
          <p:cNvPr id="8" name="Picture 22"/>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6934" y="4121150"/>
            <a:ext cx="12225867" cy="273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467289" y="5334000"/>
            <a:ext cx="3406863" cy="1219200"/>
          </a:xfrm>
          <a:prstGeom prst="rect">
            <a:avLst/>
          </a:prstGeom>
        </p:spPr>
      </p:pic>
      <p:sp>
        <p:nvSpPr>
          <p:cNvPr id="7" name="Text Placeholder 6"/>
          <p:cNvSpPr txBox="1">
            <a:spLocks/>
          </p:cNvSpPr>
          <p:nvPr userDrawn="1"/>
        </p:nvSpPr>
        <p:spPr>
          <a:xfrm>
            <a:off x="304801" y="6553200"/>
            <a:ext cx="5012511" cy="3048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l" defTabSz="457200" rtl="0" eaLnBrk="1" fontAlgn="auto" latinLnBrk="0" hangingPunct="1">
              <a:lnSpc>
                <a:spcPct val="100000"/>
              </a:lnSpc>
              <a:spcBef>
                <a:spcPct val="20000"/>
              </a:spcBef>
              <a:spcAft>
                <a:spcPts val="0"/>
              </a:spcAft>
              <a:buClrTx/>
              <a:buSzTx/>
              <a:buFont typeface="Arial"/>
              <a:buNone/>
              <a:tabLst/>
              <a:defRPr/>
            </a:pPr>
            <a:r>
              <a:rPr lang="en-US" sz="600" kern="1200" dirty="0" smtClean="0">
                <a:solidFill>
                  <a:schemeClr val="accent2">
                    <a:lumMod val="40000"/>
                    <a:lumOff val="60000"/>
                  </a:schemeClr>
                </a:solidFill>
                <a:latin typeface="Gotham Narrow Book" pitchFamily="50" charset="0"/>
                <a:ea typeface="+mn-ea"/>
                <a:cs typeface="+mn-cs"/>
              </a:rPr>
              <a:t>©2018 ARTHUR J. GALLAGHER &amp; CO.  |  AJG.COM</a:t>
            </a:r>
            <a:endParaRPr lang="en-US" sz="600" kern="1200" dirty="0">
              <a:solidFill>
                <a:schemeClr val="accent2">
                  <a:lumMod val="40000"/>
                  <a:lumOff val="60000"/>
                </a:schemeClr>
              </a:solidFill>
              <a:latin typeface="Gotham Narrow Book" pitchFamily="50" charset="0"/>
              <a:ea typeface="+mn-ea"/>
              <a:cs typeface="+mn-cs"/>
            </a:endParaRPr>
          </a:p>
        </p:txBody>
      </p:sp>
    </p:spTree>
    <p:extLst>
      <p:ext uri="{BB962C8B-B14F-4D97-AF65-F5344CB8AC3E}">
        <p14:creationId xmlns:p14="http://schemas.microsoft.com/office/powerpoint/2010/main" val="2481364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Divi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4801" y="1856454"/>
            <a:ext cx="7395164" cy="1428389"/>
          </a:xfrm>
          <a:prstGeom prst="rect">
            <a:avLst/>
          </a:prstGeom>
        </p:spPr>
        <p:txBody>
          <a:bodyPr anchor="b" anchorCtr="0">
            <a:normAutofit/>
          </a:bodyPr>
          <a:lstStyle>
            <a:lvl1pPr algn="l">
              <a:lnSpc>
                <a:spcPts val="4300"/>
              </a:lnSpc>
              <a:spcBef>
                <a:spcPts val="0"/>
              </a:spcBef>
              <a:defRPr sz="3000" cap="none">
                <a:solidFill>
                  <a:schemeClr val="accent1"/>
                </a:solidFill>
              </a:defRPr>
            </a:lvl1pPr>
          </a:lstStyle>
          <a:p>
            <a:r>
              <a:rPr lang="en-US" dirty="0" smtClean="0"/>
              <a:t>Divider/Breaker Slide</a:t>
            </a:r>
            <a:endParaRPr lang="en-US" dirty="0"/>
          </a:p>
        </p:txBody>
      </p:sp>
      <p:sp>
        <p:nvSpPr>
          <p:cNvPr id="3" name="Subtitle 2"/>
          <p:cNvSpPr>
            <a:spLocks noGrp="1"/>
          </p:cNvSpPr>
          <p:nvPr>
            <p:ph type="subTitle" idx="1" hasCustomPrompt="1"/>
          </p:nvPr>
        </p:nvSpPr>
        <p:spPr>
          <a:xfrm>
            <a:off x="304801" y="3291840"/>
            <a:ext cx="7395164" cy="386940"/>
          </a:xfrm>
          <a:prstGeom prst="rect">
            <a:avLst/>
          </a:prstGeom>
        </p:spPr>
        <p:txBody>
          <a:bodyPr>
            <a:noAutofit/>
          </a:bodyPr>
          <a:lstStyle>
            <a:lvl1pPr marL="0" indent="0" algn="l">
              <a:buNone/>
              <a:defRPr sz="2000" cap="none" baseline="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Subheading/topic</a:t>
            </a:r>
            <a:endParaRPr lang="en-US" dirty="0"/>
          </a:p>
        </p:txBody>
      </p:sp>
      <p:pic>
        <p:nvPicPr>
          <p:cNvPr id="8" name="Picture 2"/>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 y="3783436"/>
            <a:ext cx="12211325" cy="3095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Placeholder 6"/>
          <p:cNvSpPr txBox="1">
            <a:spLocks/>
          </p:cNvSpPr>
          <p:nvPr userDrawn="1"/>
        </p:nvSpPr>
        <p:spPr>
          <a:xfrm>
            <a:off x="304801" y="6553200"/>
            <a:ext cx="5012511" cy="3048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l" defTabSz="457200" rtl="0" eaLnBrk="1" fontAlgn="auto" latinLnBrk="0" hangingPunct="1">
              <a:lnSpc>
                <a:spcPct val="100000"/>
              </a:lnSpc>
              <a:spcBef>
                <a:spcPct val="20000"/>
              </a:spcBef>
              <a:spcAft>
                <a:spcPts val="0"/>
              </a:spcAft>
              <a:buClrTx/>
              <a:buSzTx/>
              <a:buFont typeface="Arial"/>
              <a:buNone/>
              <a:tabLst/>
              <a:defRPr/>
            </a:pPr>
            <a:r>
              <a:rPr lang="en-US" sz="600" kern="1200" dirty="0" smtClean="0">
                <a:solidFill>
                  <a:schemeClr val="accent2">
                    <a:lumMod val="40000"/>
                    <a:lumOff val="60000"/>
                  </a:schemeClr>
                </a:solidFill>
                <a:latin typeface="Gotham Narrow Book" pitchFamily="50" charset="0"/>
                <a:ea typeface="+mn-ea"/>
                <a:cs typeface="+mn-cs"/>
              </a:rPr>
              <a:t>©2018 ARTHUR J. GALLAGHER &amp; CO.  |  AJG.COM</a:t>
            </a:r>
            <a:endParaRPr lang="en-US" sz="600" kern="1200" dirty="0">
              <a:solidFill>
                <a:schemeClr val="accent2">
                  <a:lumMod val="40000"/>
                  <a:lumOff val="60000"/>
                </a:schemeClr>
              </a:solidFill>
              <a:latin typeface="Gotham Narrow Book" pitchFamily="50" charset="0"/>
              <a:ea typeface="+mn-ea"/>
              <a:cs typeface="+mn-cs"/>
            </a:endParaRP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46922" y="15939"/>
            <a:ext cx="3113580" cy="1114245"/>
          </a:xfrm>
          <a:prstGeom prst="rect">
            <a:avLst/>
          </a:prstGeom>
        </p:spPr>
      </p:pic>
    </p:spTree>
    <p:extLst>
      <p:ext uri="{BB962C8B-B14F-4D97-AF65-F5344CB8AC3E}">
        <p14:creationId xmlns:p14="http://schemas.microsoft.com/office/powerpoint/2010/main" val="4211568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hank you/Closin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4801" y="1090565"/>
            <a:ext cx="7395164" cy="1102122"/>
          </a:xfrm>
          <a:prstGeom prst="rect">
            <a:avLst/>
          </a:prstGeom>
        </p:spPr>
        <p:txBody>
          <a:bodyPr anchor="b" anchorCtr="0">
            <a:normAutofit/>
          </a:bodyPr>
          <a:lstStyle>
            <a:lvl1pPr algn="l">
              <a:lnSpc>
                <a:spcPts val="4300"/>
              </a:lnSpc>
              <a:spcBef>
                <a:spcPts val="0"/>
              </a:spcBef>
              <a:defRPr sz="3000" cap="none">
                <a:solidFill>
                  <a:schemeClr val="accent1"/>
                </a:solidFill>
              </a:defRPr>
            </a:lvl1pPr>
          </a:lstStyle>
          <a:p>
            <a:r>
              <a:rPr lang="en-US" dirty="0" smtClean="0"/>
              <a:t>Thank you!</a:t>
            </a:r>
            <a:endParaRPr lang="en-US" dirty="0"/>
          </a:p>
        </p:txBody>
      </p:sp>
      <p:pic>
        <p:nvPicPr>
          <p:cNvPr id="9" name="Picture 22"/>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6934" y="4121150"/>
            <a:ext cx="12225867" cy="273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Placeholder 5"/>
          <p:cNvSpPr>
            <a:spLocks noGrp="1"/>
          </p:cNvSpPr>
          <p:nvPr>
            <p:ph type="body" sz="quarter" idx="10" hasCustomPrompt="1"/>
          </p:nvPr>
        </p:nvSpPr>
        <p:spPr>
          <a:xfrm>
            <a:off x="304800" y="5029200"/>
            <a:ext cx="4775200" cy="838200"/>
          </a:xfrm>
          <a:prstGeom prst="rect">
            <a:avLst/>
          </a:prstGeom>
        </p:spPr>
        <p:txBody>
          <a:bodyPr>
            <a:normAutofit/>
          </a:bodyPr>
          <a:lstStyle>
            <a:lvl1pPr marL="0" indent="0">
              <a:spcAft>
                <a:spcPts val="0"/>
              </a:spcAft>
              <a:buNone/>
              <a:defRPr sz="13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Contact Name and info</a:t>
            </a:r>
          </a:p>
        </p:txBody>
      </p:sp>
      <p:sp>
        <p:nvSpPr>
          <p:cNvPr id="11" name="Text Placeholder 5"/>
          <p:cNvSpPr>
            <a:spLocks noGrp="1"/>
          </p:cNvSpPr>
          <p:nvPr>
            <p:ph type="body" sz="quarter" idx="11" hasCustomPrompt="1"/>
          </p:nvPr>
        </p:nvSpPr>
        <p:spPr>
          <a:xfrm>
            <a:off x="304800" y="5867400"/>
            <a:ext cx="4775200" cy="609600"/>
          </a:xfrm>
          <a:prstGeom prst="rect">
            <a:avLst/>
          </a:prstGeom>
        </p:spPr>
        <p:txBody>
          <a:bodyPr>
            <a:normAutofit/>
          </a:bodyPr>
          <a:lstStyle>
            <a:lvl1pPr marL="0" indent="0">
              <a:spcAft>
                <a:spcPts val="0"/>
              </a:spcAft>
              <a:buNone/>
              <a:defRPr sz="1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Address</a:t>
            </a:r>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467289" y="5334000"/>
            <a:ext cx="3406863" cy="1219200"/>
          </a:xfrm>
          <a:prstGeom prst="rect">
            <a:avLst/>
          </a:prstGeom>
        </p:spPr>
      </p:pic>
      <p:sp>
        <p:nvSpPr>
          <p:cNvPr id="8" name="Text Placeholder 6"/>
          <p:cNvSpPr txBox="1">
            <a:spLocks/>
          </p:cNvSpPr>
          <p:nvPr userDrawn="1"/>
        </p:nvSpPr>
        <p:spPr>
          <a:xfrm>
            <a:off x="304801" y="6553200"/>
            <a:ext cx="5012511" cy="3048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l" defTabSz="457200" rtl="0" eaLnBrk="1" fontAlgn="auto" latinLnBrk="0" hangingPunct="1">
              <a:lnSpc>
                <a:spcPct val="100000"/>
              </a:lnSpc>
              <a:spcBef>
                <a:spcPct val="20000"/>
              </a:spcBef>
              <a:spcAft>
                <a:spcPts val="0"/>
              </a:spcAft>
              <a:buClrTx/>
              <a:buSzTx/>
              <a:buFont typeface="Arial"/>
              <a:buNone/>
              <a:tabLst/>
              <a:defRPr/>
            </a:pPr>
            <a:r>
              <a:rPr lang="en-US" sz="600" kern="1200" dirty="0" smtClean="0">
                <a:solidFill>
                  <a:schemeClr val="accent2">
                    <a:lumMod val="40000"/>
                    <a:lumOff val="60000"/>
                  </a:schemeClr>
                </a:solidFill>
                <a:latin typeface="Gotham Narrow Book" pitchFamily="50" charset="0"/>
                <a:ea typeface="+mn-ea"/>
                <a:cs typeface="+mn-cs"/>
              </a:rPr>
              <a:t>©2018 ARTHUR J. GALLAGHER &amp; CO.  |  AJG.COM</a:t>
            </a:r>
            <a:endParaRPr lang="en-US" sz="600" kern="1200" dirty="0">
              <a:solidFill>
                <a:schemeClr val="accent2">
                  <a:lumMod val="40000"/>
                  <a:lumOff val="60000"/>
                </a:schemeClr>
              </a:solidFill>
              <a:latin typeface="Gotham Narrow Book" pitchFamily="50" charset="0"/>
              <a:ea typeface="+mn-ea"/>
              <a:cs typeface="+mn-cs"/>
            </a:endParaRPr>
          </a:p>
        </p:txBody>
      </p:sp>
    </p:spTree>
    <p:extLst>
      <p:ext uri="{BB962C8B-B14F-4D97-AF65-F5344CB8AC3E}">
        <p14:creationId xmlns:p14="http://schemas.microsoft.com/office/powerpoint/2010/main" val="1552606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ullets with Subtitl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04800" y="1737360"/>
            <a:ext cx="10363200" cy="4297680"/>
          </a:xfrm>
          <a:prstGeom prst="rect">
            <a:avLst/>
          </a:prstGeom>
        </p:spPr>
        <p:txBody>
          <a:bodyPr/>
          <a:lstStyle>
            <a:lvl1pPr marL="228600" marR="0" indent="-228600" algn="l" defTabSz="457200" rtl="0" eaLnBrk="1" fontAlgn="auto" latinLnBrk="0" hangingPunct="1">
              <a:lnSpc>
                <a:spcPct val="100000"/>
              </a:lnSpc>
              <a:spcBef>
                <a:spcPts val="0"/>
              </a:spcBef>
              <a:spcAft>
                <a:spcPts val="900"/>
              </a:spcAft>
              <a:buClr>
                <a:srgbClr val="6FACDE"/>
              </a:buClr>
              <a:buSzTx/>
              <a:buFont typeface="Arial"/>
              <a:buChar char="•"/>
              <a:tabLst/>
              <a:defRPr>
                <a:solidFill>
                  <a:schemeClr val="tx2"/>
                </a:solidFill>
                <a:latin typeface="Gotham Narrow Light" pitchFamily="50" charset="0"/>
              </a:defRPr>
            </a:lvl1pPr>
            <a:lvl2pPr marL="461963" marR="0" indent="-230188" algn="l" defTabSz="457200" rtl="0" eaLnBrk="1" fontAlgn="auto" latinLnBrk="0" hangingPunct="1">
              <a:lnSpc>
                <a:spcPct val="100000"/>
              </a:lnSpc>
              <a:spcBef>
                <a:spcPts val="0"/>
              </a:spcBef>
              <a:spcAft>
                <a:spcPts val="900"/>
              </a:spcAft>
              <a:buClr>
                <a:srgbClr val="6FACDE"/>
              </a:buClr>
              <a:buSzTx/>
              <a:buFont typeface="Arial"/>
              <a:buChar char="–"/>
              <a:tabLst/>
              <a:defRPr>
                <a:solidFill>
                  <a:schemeClr val="tx2"/>
                </a:solidFill>
                <a:latin typeface="Gotham Narrow Light" pitchFamily="50" charset="0"/>
              </a:defRPr>
            </a:lvl2pPr>
            <a:lvl3pPr marL="684213" marR="0" indent="-230188" algn="l" defTabSz="457200" rtl="0" eaLnBrk="1" fontAlgn="auto" latinLnBrk="0" hangingPunct="1">
              <a:lnSpc>
                <a:spcPct val="100000"/>
              </a:lnSpc>
              <a:spcBef>
                <a:spcPts val="0"/>
              </a:spcBef>
              <a:spcAft>
                <a:spcPts val="900"/>
              </a:spcAft>
              <a:buClr>
                <a:srgbClr val="6FACDE"/>
              </a:buClr>
              <a:buSzTx/>
              <a:buFont typeface="Wingdings" panose="05000000000000000000" pitchFamily="2" charset="2"/>
              <a:buChar char="§"/>
              <a:tabLst/>
              <a:defRPr>
                <a:solidFill>
                  <a:schemeClr val="tx2"/>
                </a:solidFill>
                <a:latin typeface="Gotham Narrow Light" pitchFamily="50" charset="0"/>
              </a:defRPr>
            </a:lvl3pPr>
            <a:lvl4pPr marL="914400" marR="0" indent="-223838" algn="l" defTabSz="457200" rtl="0" eaLnBrk="1" fontAlgn="auto" latinLnBrk="0" hangingPunct="1">
              <a:lnSpc>
                <a:spcPct val="100000"/>
              </a:lnSpc>
              <a:spcBef>
                <a:spcPts val="0"/>
              </a:spcBef>
              <a:spcAft>
                <a:spcPts val="900"/>
              </a:spcAft>
              <a:buClr>
                <a:srgbClr val="6FACDE"/>
              </a:buClr>
              <a:buSzTx/>
              <a:buFont typeface="Arial"/>
              <a:buChar char="–"/>
              <a:tabLst/>
              <a:defRPr>
                <a:solidFill>
                  <a:schemeClr val="tx2"/>
                </a:solidFill>
                <a:latin typeface="Gotham Narrow Light" pitchFamily="50" charset="0"/>
              </a:defRPr>
            </a:lvl4pPr>
            <a:lvl5pPr marL="1255713" marR="0" indent="-223838" algn="l" defTabSz="457200" rtl="0" eaLnBrk="1" fontAlgn="auto" latinLnBrk="0" hangingPunct="1">
              <a:lnSpc>
                <a:spcPct val="100000"/>
              </a:lnSpc>
              <a:spcBef>
                <a:spcPct val="20000"/>
              </a:spcBef>
              <a:spcAft>
                <a:spcPts val="900"/>
              </a:spcAft>
              <a:buClr>
                <a:srgbClr val="6FACDE"/>
              </a:buClr>
              <a:buSzTx/>
              <a:buFont typeface="Arial"/>
              <a:buChar char="–"/>
              <a:tabLst/>
              <a:defRPr>
                <a:solidFill>
                  <a:schemeClr val="tx2"/>
                </a:solidFill>
                <a:latin typeface="Gotham Narrow Light" pitchFamily="50" charset="0"/>
              </a:defRPr>
            </a:lvl5pPr>
          </a:lstStyle>
          <a:p>
            <a:pPr marL="228600" marR="0" lvl="0" indent="-228600" algn="l" defTabSz="457200" rtl="0" eaLnBrk="1" fontAlgn="auto" latinLnBrk="0" hangingPunct="1">
              <a:lnSpc>
                <a:spcPct val="100000"/>
              </a:lnSpc>
              <a:spcBef>
                <a:spcPts val="0"/>
              </a:spcBef>
              <a:spcAft>
                <a:spcPts val="900"/>
              </a:spcAft>
              <a:buClr>
                <a:srgbClr val="6FACDE"/>
              </a:buClr>
              <a:buSzTx/>
              <a:buFont typeface="Arial"/>
              <a:buChar char="•"/>
              <a:tabLst/>
              <a:defRPr/>
            </a:pPr>
            <a:r>
              <a:rPr kumimoji="0" lang="en-US" sz="2000" b="0" i="0" u="none" strike="noStrike" kern="1200" cap="none" spc="0" normalizeH="0" baseline="0" noProof="0" dirty="0" smtClean="0">
                <a:ln>
                  <a:noFill/>
                </a:ln>
                <a:solidFill>
                  <a:srgbClr val="535353"/>
                </a:solidFill>
                <a:effectLst/>
                <a:uLnTx/>
                <a:uFillTx/>
                <a:latin typeface="+mn-lt"/>
                <a:ea typeface="+mn-ea"/>
                <a:cs typeface="Times New Roman"/>
              </a:rPr>
              <a:t>Click to edit Master text styles</a:t>
            </a:r>
          </a:p>
          <a:p>
            <a:pPr marL="461963" marR="0" lvl="1" indent="-230188" algn="l" defTabSz="457200" rtl="0" eaLnBrk="1" fontAlgn="auto" latinLnBrk="0" hangingPunct="1">
              <a:lnSpc>
                <a:spcPct val="100000"/>
              </a:lnSpc>
              <a:spcBef>
                <a:spcPts val="0"/>
              </a:spcBef>
              <a:spcAft>
                <a:spcPts val="900"/>
              </a:spcAft>
              <a:buClr>
                <a:srgbClr val="6FACDE"/>
              </a:buClr>
              <a:buSzTx/>
              <a:buFont typeface="Arial"/>
              <a:buChar char="–"/>
              <a:tabLst/>
              <a:defRPr/>
            </a:pPr>
            <a:r>
              <a:rPr kumimoji="0" lang="en-US" sz="1800" b="0" i="0" u="none" strike="noStrike" kern="1200" cap="none" spc="0" normalizeH="0" baseline="0" noProof="0" dirty="0" smtClean="0">
                <a:ln>
                  <a:noFill/>
                </a:ln>
                <a:solidFill>
                  <a:srgbClr val="535353"/>
                </a:solidFill>
                <a:effectLst/>
                <a:uLnTx/>
                <a:uFillTx/>
                <a:latin typeface="+mn-lt"/>
                <a:ea typeface="+mn-ea"/>
                <a:cs typeface="Times New Roman"/>
              </a:rPr>
              <a:t>Second level</a:t>
            </a:r>
          </a:p>
          <a:p>
            <a:pPr marL="684213" marR="0" lvl="2" indent="-230188" algn="l" defTabSz="457200" rtl="0" eaLnBrk="1" fontAlgn="auto" latinLnBrk="0" hangingPunct="1">
              <a:lnSpc>
                <a:spcPct val="100000"/>
              </a:lnSpc>
              <a:spcBef>
                <a:spcPts val="0"/>
              </a:spcBef>
              <a:spcAft>
                <a:spcPts val="900"/>
              </a:spcAft>
              <a:buClr>
                <a:srgbClr val="6FACDE"/>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srgbClr val="535353"/>
                </a:solidFill>
                <a:effectLst/>
                <a:uLnTx/>
                <a:uFillTx/>
                <a:latin typeface="+mn-lt"/>
                <a:ea typeface="+mn-ea"/>
                <a:cs typeface="Times New Roman"/>
              </a:rPr>
              <a:t>Third level</a:t>
            </a:r>
          </a:p>
          <a:p>
            <a:pPr marL="914400" marR="0" lvl="3" indent="-223838" algn="l" defTabSz="457200" rtl="0" eaLnBrk="1" fontAlgn="auto" latinLnBrk="0" hangingPunct="1">
              <a:lnSpc>
                <a:spcPct val="100000"/>
              </a:lnSpc>
              <a:spcBef>
                <a:spcPts val="0"/>
              </a:spcBef>
              <a:spcAft>
                <a:spcPts val="900"/>
              </a:spcAft>
              <a:buClr>
                <a:srgbClr val="6FACDE"/>
              </a:buClr>
              <a:buSzTx/>
              <a:buFont typeface="Arial"/>
              <a:buChar char="–"/>
              <a:tabLst/>
              <a:defRPr/>
            </a:pPr>
            <a:r>
              <a:rPr kumimoji="0" lang="en-US" sz="1600" b="0" i="0" u="none" strike="noStrike" kern="1200" cap="none" spc="0" normalizeH="0" baseline="0" noProof="0" dirty="0" smtClean="0">
                <a:ln>
                  <a:noFill/>
                </a:ln>
                <a:solidFill>
                  <a:srgbClr val="535353"/>
                </a:solidFill>
                <a:effectLst/>
                <a:uLnTx/>
                <a:uFillTx/>
                <a:latin typeface="+mn-lt"/>
                <a:ea typeface="+mn-ea"/>
                <a:cs typeface="Times New Roman"/>
              </a:rPr>
              <a:t>Fourth level</a:t>
            </a:r>
          </a:p>
          <a:p>
            <a:pPr marL="1255713" marR="0" lvl="4" indent="-223838" algn="l" defTabSz="457200" rtl="0" eaLnBrk="1" fontAlgn="auto" latinLnBrk="0" hangingPunct="1">
              <a:lnSpc>
                <a:spcPct val="100000"/>
              </a:lnSpc>
              <a:spcBef>
                <a:spcPct val="20000"/>
              </a:spcBef>
              <a:spcAft>
                <a:spcPts val="900"/>
              </a:spcAft>
              <a:buClr>
                <a:srgbClr val="6FACDE"/>
              </a:buClr>
              <a:buSzTx/>
              <a:buFont typeface="Arial"/>
              <a:buChar char="–"/>
              <a:tabLst/>
              <a:defRPr/>
            </a:pPr>
            <a:r>
              <a:rPr kumimoji="0" lang="en-US" sz="1600" b="0" i="0" u="none" strike="noStrike" kern="1200" cap="none" spc="0" normalizeH="0" baseline="0" noProof="0" dirty="0" smtClean="0">
                <a:ln>
                  <a:noFill/>
                </a:ln>
                <a:solidFill>
                  <a:srgbClr val="535353"/>
                </a:solidFill>
                <a:effectLst/>
                <a:uLnTx/>
                <a:uFillTx/>
                <a:latin typeface="+mn-lt"/>
                <a:ea typeface="+mn-ea"/>
                <a:cs typeface="Times New Roman"/>
              </a:rPr>
              <a:t>Fifth level</a:t>
            </a:r>
            <a:endParaRPr kumimoji="0" lang="en-US" sz="1600" b="0" i="0" u="none" strike="noStrike" kern="1200" cap="none" spc="0" normalizeH="0" baseline="0" noProof="0" dirty="0">
              <a:ln>
                <a:noFill/>
              </a:ln>
              <a:solidFill>
                <a:srgbClr val="535353"/>
              </a:solidFill>
              <a:effectLst/>
              <a:uLnTx/>
              <a:uFillTx/>
              <a:latin typeface="+mn-lt"/>
              <a:ea typeface="+mn-ea"/>
              <a:cs typeface="Times New Roman"/>
            </a:endParaRPr>
          </a:p>
        </p:txBody>
      </p:sp>
      <p:sp>
        <p:nvSpPr>
          <p:cNvPr id="5" name="Title Placeholder 1"/>
          <p:cNvSpPr>
            <a:spLocks noGrp="1"/>
          </p:cNvSpPr>
          <p:nvPr>
            <p:ph type="title"/>
          </p:nvPr>
        </p:nvSpPr>
        <p:spPr>
          <a:xfrm>
            <a:off x="304800" y="182880"/>
            <a:ext cx="7924800" cy="822960"/>
          </a:xfrm>
          <a:prstGeom prst="rect">
            <a:avLst/>
          </a:prstGeom>
        </p:spPr>
        <p:txBody>
          <a:bodyPr vert="horz" lIns="91440" tIns="45720" rIns="91440" bIns="45720" rtlCol="0" anchor="b" anchorCtr="0">
            <a:normAutofit/>
          </a:bodyPr>
          <a:lstStyle>
            <a:lvl1pPr defTabSz="119063">
              <a:tabLst/>
              <a:defRPr>
                <a:solidFill>
                  <a:schemeClr val="accent1"/>
                </a:solidFill>
              </a:defRPr>
            </a:lvl1pPr>
          </a:lstStyle>
          <a:p>
            <a:r>
              <a:rPr lang="en-US" dirty="0" smtClean="0"/>
              <a:t>Click to edit Master title style</a:t>
            </a:r>
            <a:endParaRPr lang="en-US" dirty="0"/>
          </a:p>
        </p:txBody>
      </p:sp>
      <p:sp>
        <p:nvSpPr>
          <p:cNvPr id="7" name="Text Placeholder 8"/>
          <p:cNvSpPr>
            <a:spLocks noGrp="1"/>
          </p:cNvSpPr>
          <p:nvPr>
            <p:ph type="body" sz="quarter" idx="13" hasCustomPrompt="1"/>
          </p:nvPr>
        </p:nvSpPr>
        <p:spPr>
          <a:xfrm>
            <a:off x="304800" y="1234440"/>
            <a:ext cx="10363200" cy="411480"/>
          </a:xfrm>
          <a:prstGeom prst="rect">
            <a:avLst/>
          </a:prstGeom>
        </p:spPr>
        <p:txBody>
          <a:bodyPr>
            <a:noAutofit/>
          </a:bodyPr>
          <a:lstStyle>
            <a:lvl1pPr marL="0" indent="0">
              <a:buNone/>
              <a:defRPr sz="2000" b="1">
                <a:solidFill>
                  <a:schemeClr val="accent2"/>
                </a:solidFill>
                <a:latin typeface="Gotham Narrow Book" pitchFamily="50" charset="0"/>
              </a:defRPr>
            </a:lvl1pPr>
          </a:lstStyle>
          <a:p>
            <a:pPr lvl="0"/>
            <a:r>
              <a:rPr lang="en-US" dirty="0" smtClean="0"/>
              <a:t>Subtitle</a:t>
            </a:r>
            <a:endParaRPr lang="en-US" dirty="0"/>
          </a:p>
        </p:txBody>
      </p:sp>
    </p:spTree>
    <p:extLst>
      <p:ext uri="{BB962C8B-B14F-4D97-AF65-F5344CB8AC3E}">
        <p14:creationId xmlns:p14="http://schemas.microsoft.com/office/powerpoint/2010/main" val="389398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04800" y="1737360"/>
            <a:ext cx="10363200" cy="4297680"/>
          </a:xfrm>
          <a:prstGeom prst="rect">
            <a:avLst/>
          </a:prstGeom>
        </p:spPr>
        <p:txBody>
          <a:bodyPr/>
          <a:lstStyle>
            <a:lvl1pPr marL="228600" marR="0" indent="-228600" algn="l" defTabSz="457200" rtl="0" eaLnBrk="1" fontAlgn="auto" latinLnBrk="0" hangingPunct="1">
              <a:lnSpc>
                <a:spcPct val="100000"/>
              </a:lnSpc>
              <a:spcBef>
                <a:spcPts val="0"/>
              </a:spcBef>
              <a:spcAft>
                <a:spcPts val="900"/>
              </a:spcAft>
              <a:buClr>
                <a:srgbClr val="6FACDE"/>
              </a:buClr>
              <a:buSzTx/>
              <a:buFont typeface="Arial"/>
              <a:buChar char="•"/>
              <a:tabLst/>
              <a:defRPr>
                <a:solidFill>
                  <a:schemeClr val="tx2"/>
                </a:solidFill>
                <a:latin typeface="Gotham Narrow Light" pitchFamily="50" charset="0"/>
              </a:defRPr>
            </a:lvl1pPr>
            <a:lvl2pPr marL="461963" marR="0" indent="-230188" algn="l" defTabSz="457200" rtl="0" eaLnBrk="1" fontAlgn="auto" latinLnBrk="0" hangingPunct="1">
              <a:lnSpc>
                <a:spcPct val="100000"/>
              </a:lnSpc>
              <a:spcBef>
                <a:spcPts val="0"/>
              </a:spcBef>
              <a:spcAft>
                <a:spcPts val="900"/>
              </a:spcAft>
              <a:buClr>
                <a:srgbClr val="6FACDE"/>
              </a:buClr>
              <a:buSzTx/>
              <a:buFont typeface="Arial"/>
              <a:buChar char="–"/>
              <a:tabLst/>
              <a:defRPr>
                <a:solidFill>
                  <a:schemeClr val="tx2"/>
                </a:solidFill>
                <a:latin typeface="Gotham Narrow Light" pitchFamily="50" charset="0"/>
              </a:defRPr>
            </a:lvl2pPr>
            <a:lvl3pPr marL="684213" marR="0" indent="-230188" algn="l" defTabSz="457200" rtl="0" eaLnBrk="1" fontAlgn="auto" latinLnBrk="0" hangingPunct="1">
              <a:lnSpc>
                <a:spcPct val="100000"/>
              </a:lnSpc>
              <a:spcBef>
                <a:spcPts val="0"/>
              </a:spcBef>
              <a:spcAft>
                <a:spcPts val="900"/>
              </a:spcAft>
              <a:buClr>
                <a:srgbClr val="6FACDE"/>
              </a:buClr>
              <a:buSzTx/>
              <a:buFont typeface="Wingdings" panose="05000000000000000000" pitchFamily="2" charset="2"/>
              <a:buChar char="§"/>
              <a:tabLst/>
              <a:defRPr>
                <a:solidFill>
                  <a:schemeClr val="tx2"/>
                </a:solidFill>
                <a:latin typeface="Gotham Narrow Light" pitchFamily="50" charset="0"/>
              </a:defRPr>
            </a:lvl3pPr>
            <a:lvl4pPr marL="914400" marR="0" indent="-223838" algn="l" defTabSz="457200" rtl="0" eaLnBrk="1" fontAlgn="auto" latinLnBrk="0" hangingPunct="1">
              <a:lnSpc>
                <a:spcPct val="100000"/>
              </a:lnSpc>
              <a:spcBef>
                <a:spcPts val="0"/>
              </a:spcBef>
              <a:spcAft>
                <a:spcPts val="900"/>
              </a:spcAft>
              <a:buClr>
                <a:srgbClr val="6FACDE"/>
              </a:buClr>
              <a:buSzTx/>
              <a:buFont typeface="Arial"/>
              <a:buChar char="–"/>
              <a:tabLst/>
              <a:defRPr>
                <a:solidFill>
                  <a:schemeClr val="tx2"/>
                </a:solidFill>
                <a:latin typeface="Gotham Narrow Light" pitchFamily="50" charset="0"/>
              </a:defRPr>
            </a:lvl4pPr>
            <a:lvl5pPr marL="1255713" marR="0" indent="-223838" algn="l" defTabSz="457200" rtl="0" eaLnBrk="1" fontAlgn="auto" latinLnBrk="0" hangingPunct="1">
              <a:lnSpc>
                <a:spcPct val="100000"/>
              </a:lnSpc>
              <a:spcBef>
                <a:spcPct val="20000"/>
              </a:spcBef>
              <a:spcAft>
                <a:spcPts val="900"/>
              </a:spcAft>
              <a:buClr>
                <a:srgbClr val="6FACDE"/>
              </a:buClr>
              <a:buSzTx/>
              <a:buFont typeface="Arial"/>
              <a:buChar char="–"/>
              <a:tabLst/>
              <a:defRPr>
                <a:solidFill>
                  <a:schemeClr val="tx2"/>
                </a:solidFill>
                <a:latin typeface="Gotham Narrow Light" pitchFamily="50" charset="0"/>
              </a:defRPr>
            </a:lvl5pPr>
          </a:lstStyle>
          <a:p>
            <a:pPr marL="228600" marR="0" lvl="0" indent="-228600" algn="l" defTabSz="457200" rtl="0" eaLnBrk="1" fontAlgn="auto" latinLnBrk="0" hangingPunct="1">
              <a:lnSpc>
                <a:spcPct val="100000"/>
              </a:lnSpc>
              <a:spcBef>
                <a:spcPts val="0"/>
              </a:spcBef>
              <a:spcAft>
                <a:spcPts val="900"/>
              </a:spcAft>
              <a:buClr>
                <a:srgbClr val="6FACDE"/>
              </a:buClr>
              <a:buSzTx/>
              <a:buFont typeface="Arial"/>
              <a:buChar char="•"/>
              <a:tabLst/>
              <a:defRPr/>
            </a:pPr>
            <a:r>
              <a:rPr kumimoji="0" lang="en-US" sz="2000" b="0" i="0" u="none" strike="noStrike" kern="1200" cap="none" spc="0" normalizeH="0" baseline="0" noProof="0" dirty="0" smtClean="0">
                <a:ln>
                  <a:noFill/>
                </a:ln>
                <a:solidFill>
                  <a:srgbClr val="535353"/>
                </a:solidFill>
                <a:effectLst/>
                <a:uLnTx/>
                <a:uFillTx/>
                <a:latin typeface="+mn-lt"/>
                <a:ea typeface="+mn-ea"/>
                <a:cs typeface="Times New Roman"/>
              </a:rPr>
              <a:t>Click to edit Master text styles</a:t>
            </a:r>
          </a:p>
          <a:p>
            <a:pPr marL="461963" marR="0" lvl="1" indent="-230188" algn="l" defTabSz="457200" rtl="0" eaLnBrk="1" fontAlgn="auto" latinLnBrk="0" hangingPunct="1">
              <a:lnSpc>
                <a:spcPct val="100000"/>
              </a:lnSpc>
              <a:spcBef>
                <a:spcPts val="0"/>
              </a:spcBef>
              <a:spcAft>
                <a:spcPts val="900"/>
              </a:spcAft>
              <a:buClr>
                <a:srgbClr val="6FACDE"/>
              </a:buClr>
              <a:buSzTx/>
              <a:buFont typeface="Arial"/>
              <a:buChar char="–"/>
              <a:tabLst/>
              <a:defRPr/>
            </a:pPr>
            <a:r>
              <a:rPr kumimoji="0" lang="en-US" sz="1800" b="0" i="0" u="none" strike="noStrike" kern="1200" cap="none" spc="0" normalizeH="0" baseline="0" noProof="0" dirty="0" smtClean="0">
                <a:ln>
                  <a:noFill/>
                </a:ln>
                <a:solidFill>
                  <a:srgbClr val="535353"/>
                </a:solidFill>
                <a:effectLst/>
                <a:uLnTx/>
                <a:uFillTx/>
                <a:latin typeface="+mn-lt"/>
                <a:ea typeface="+mn-ea"/>
                <a:cs typeface="Times New Roman"/>
              </a:rPr>
              <a:t>Second level</a:t>
            </a:r>
          </a:p>
          <a:p>
            <a:pPr marL="684213" marR="0" lvl="2" indent="-230188" algn="l" defTabSz="457200" rtl="0" eaLnBrk="1" fontAlgn="auto" latinLnBrk="0" hangingPunct="1">
              <a:lnSpc>
                <a:spcPct val="100000"/>
              </a:lnSpc>
              <a:spcBef>
                <a:spcPts val="0"/>
              </a:spcBef>
              <a:spcAft>
                <a:spcPts val="900"/>
              </a:spcAft>
              <a:buClr>
                <a:srgbClr val="6FACDE"/>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srgbClr val="535353"/>
                </a:solidFill>
                <a:effectLst/>
                <a:uLnTx/>
                <a:uFillTx/>
                <a:latin typeface="+mn-lt"/>
                <a:ea typeface="+mn-ea"/>
                <a:cs typeface="Times New Roman"/>
              </a:rPr>
              <a:t>Third level</a:t>
            </a:r>
          </a:p>
          <a:p>
            <a:pPr marL="914400" marR="0" lvl="3" indent="-223838" algn="l" defTabSz="457200" rtl="0" eaLnBrk="1" fontAlgn="auto" latinLnBrk="0" hangingPunct="1">
              <a:lnSpc>
                <a:spcPct val="100000"/>
              </a:lnSpc>
              <a:spcBef>
                <a:spcPts val="0"/>
              </a:spcBef>
              <a:spcAft>
                <a:spcPts val="900"/>
              </a:spcAft>
              <a:buClr>
                <a:srgbClr val="6FACDE"/>
              </a:buClr>
              <a:buSzTx/>
              <a:buFont typeface="Arial"/>
              <a:buChar char="–"/>
              <a:tabLst/>
              <a:defRPr/>
            </a:pPr>
            <a:r>
              <a:rPr kumimoji="0" lang="en-US" sz="1600" b="0" i="0" u="none" strike="noStrike" kern="1200" cap="none" spc="0" normalizeH="0" baseline="0" noProof="0" dirty="0" smtClean="0">
                <a:ln>
                  <a:noFill/>
                </a:ln>
                <a:solidFill>
                  <a:srgbClr val="535353"/>
                </a:solidFill>
                <a:effectLst/>
                <a:uLnTx/>
                <a:uFillTx/>
                <a:latin typeface="+mn-lt"/>
                <a:ea typeface="+mn-ea"/>
                <a:cs typeface="Times New Roman"/>
              </a:rPr>
              <a:t>Fourth level</a:t>
            </a:r>
          </a:p>
          <a:p>
            <a:pPr marL="1255713" marR="0" lvl="4" indent="-223838" algn="l" defTabSz="457200" rtl="0" eaLnBrk="1" fontAlgn="auto" latinLnBrk="0" hangingPunct="1">
              <a:lnSpc>
                <a:spcPct val="100000"/>
              </a:lnSpc>
              <a:spcBef>
                <a:spcPct val="20000"/>
              </a:spcBef>
              <a:spcAft>
                <a:spcPts val="900"/>
              </a:spcAft>
              <a:buClr>
                <a:srgbClr val="6FACDE"/>
              </a:buClr>
              <a:buSzTx/>
              <a:buFont typeface="Arial"/>
              <a:buChar char="–"/>
              <a:tabLst/>
              <a:defRPr/>
            </a:pPr>
            <a:r>
              <a:rPr kumimoji="0" lang="en-US" sz="1600" b="0" i="0" u="none" strike="noStrike" kern="1200" cap="none" spc="0" normalizeH="0" baseline="0" noProof="0" dirty="0" smtClean="0">
                <a:ln>
                  <a:noFill/>
                </a:ln>
                <a:solidFill>
                  <a:srgbClr val="535353"/>
                </a:solidFill>
                <a:effectLst/>
                <a:uLnTx/>
                <a:uFillTx/>
                <a:latin typeface="+mn-lt"/>
                <a:ea typeface="+mn-ea"/>
                <a:cs typeface="Times New Roman"/>
              </a:rPr>
              <a:t>Fifth level</a:t>
            </a:r>
          </a:p>
          <a:p>
            <a:pPr marL="1255713" marR="0" lvl="4" indent="-223838" algn="l" defTabSz="457200" rtl="0" eaLnBrk="1" fontAlgn="auto" latinLnBrk="0" hangingPunct="1">
              <a:lnSpc>
                <a:spcPct val="100000"/>
              </a:lnSpc>
              <a:spcBef>
                <a:spcPct val="20000"/>
              </a:spcBef>
              <a:spcAft>
                <a:spcPts val="0"/>
              </a:spcAft>
              <a:buClr>
                <a:srgbClr val="6FACDE"/>
              </a:buClr>
              <a:buSzTx/>
              <a:buFont typeface="Arial"/>
              <a:buChar char="–"/>
              <a:tabLst/>
              <a:defRPr/>
            </a:pPr>
            <a:endParaRPr kumimoji="0" lang="en-US" sz="1200" b="0" i="0" u="none" strike="noStrike" kern="1200" cap="none" spc="0" normalizeH="0" baseline="0" noProof="0" dirty="0">
              <a:ln>
                <a:noFill/>
              </a:ln>
              <a:solidFill>
                <a:srgbClr val="535353"/>
              </a:solidFill>
              <a:effectLst/>
              <a:uLnTx/>
              <a:uFillTx/>
              <a:latin typeface="+mn-lt"/>
              <a:ea typeface="+mn-ea"/>
              <a:cs typeface="Times New Roman"/>
            </a:endParaRPr>
          </a:p>
        </p:txBody>
      </p:sp>
      <p:sp>
        <p:nvSpPr>
          <p:cNvPr id="5" name="Title Placeholder 1"/>
          <p:cNvSpPr>
            <a:spLocks noGrp="1"/>
          </p:cNvSpPr>
          <p:nvPr>
            <p:ph type="title"/>
          </p:nvPr>
        </p:nvSpPr>
        <p:spPr>
          <a:xfrm>
            <a:off x="304800" y="182880"/>
            <a:ext cx="7924800" cy="822960"/>
          </a:xfrm>
          <a:prstGeom prst="rect">
            <a:avLst/>
          </a:prstGeom>
        </p:spPr>
        <p:txBody>
          <a:bodyPr vert="horz" lIns="91440" tIns="45720" rIns="91440" bIns="45720" rtlCol="0" anchor="b" anchorCtr="0">
            <a:normAutofit/>
          </a:bodyPr>
          <a:lstStyle>
            <a:lvl1pPr defTabSz="119063">
              <a:tabLst/>
              <a:defRPr>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823643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wo-column Bullets w Subtitle">
    <p:spTree>
      <p:nvGrpSpPr>
        <p:cNvPr id="1" name=""/>
        <p:cNvGrpSpPr/>
        <p:nvPr/>
      </p:nvGrpSpPr>
      <p:grpSpPr>
        <a:xfrm>
          <a:off x="0" y="0"/>
          <a:ext cx="0" cy="0"/>
          <a:chOff x="0" y="0"/>
          <a:chExt cx="0" cy="0"/>
        </a:xfrm>
      </p:grpSpPr>
      <p:sp>
        <p:nvSpPr>
          <p:cNvPr id="2" name="Title 1"/>
          <p:cNvSpPr>
            <a:spLocks noGrp="1"/>
          </p:cNvSpPr>
          <p:nvPr>
            <p:ph type="title"/>
          </p:nvPr>
        </p:nvSpPr>
        <p:spPr>
          <a:xfrm>
            <a:off x="304800" y="182880"/>
            <a:ext cx="7924800" cy="822960"/>
          </a:xfrm>
        </p:spPr>
        <p:txBody>
          <a:body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304800" y="1737360"/>
            <a:ext cx="5364480" cy="4023360"/>
          </a:xfrm>
        </p:spPr>
        <p:txBody>
          <a:bodyPr/>
          <a:lstStyle>
            <a:lvl1pPr marL="228600" marR="0" indent="-228600" algn="l" defTabSz="457200" rtl="0" eaLnBrk="1" fontAlgn="auto" latinLnBrk="0" hangingPunct="1">
              <a:lnSpc>
                <a:spcPct val="100000"/>
              </a:lnSpc>
              <a:spcBef>
                <a:spcPts val="0"/>
              </a:spcBef>
              <a:spcAft>
                <a:spcPts val="900"/>
              </a:spcAft>
              <a:buClr>
                <a:srgbClr val="6FACDE"/>
              </a:buClr>
              <a:buSzTx/>
              <a:buFont typeface="Arial"/>
              <a:buChar char="•"/>
              <a:tabLst/>
              <a:defRPr>
                <a:solidFill>
                  <a:schemeClr val="tx2"/>
                </a:solidFill>
                <a:latin typeface="Gotham Narrow Light" pitchFamily="50" charset="0"/>
              </a:defRPr>
            </a:lvl1pPr>
            <a:lvl2pPr marL="461963" marR="0" indent="-230188" algn="l" defTabSz="457200" rtl="0" eaLnBrk="1" fontAlgn="auto" latinLnBrk="0" hangingPunct="1">
              <a:lnSpc>
                <a:spcPct val="100000"/>
              </a:lnSpc>
              <a:spcBef>
                <a:spcPts val="0"/>
              </a:spcBef>
              <a:spcAft>
                <a:spcPts val="900"/>
              </a:spcAft>
              <a:buClr>
                <a:srgbClr val="6FACDE"/>
              </a:buClr>
              <a:buSzTx/>
              <a:buFont typeface="Arial"/>
              <a:buChar char="–"/>
              <a:tabLst/>
              <a:defRPr>
                <a:solidFill>
                  <a:schemeClr val="tx2"/>
                </a:solidFill>
                <a:latin typeface="Gotham Narrow Light" pitchFamily="50" charset="0"/>
              </a:defRPr>
            </a:lvl2pPr>
            <a:lvl3pPr marL="684213" marR="0" indent="-230188" algn="l" defTabSz="457200" rtl="0" eaLnBrk="1" fontAlgn="auto" latinLnBrk="0" hangingPunct="1">
              <a:lnSpc>
                <a:spcPct val="100000"/>
              </a:lnSpc>
              <a:spcBef>
                <a:spcPts val="0"/>
              </a:spcBef>
              <a:spcAft>
                <a:spcPts val="900"/>
              </a:spcAft>
              <a:buClr>
                <a:srgbClr val="6FACDE"/>
              </a:buClr>
              <a:buSzTx/>
              <a:buFont typeface="Wingdings" panose="05000000000000000000" pitchFamily="2" charset="2"/>
              <a:buChar char="§"/>
              <a:tabLst/>
              <a:defRPr>
                <a:solidFill>
                  <a:schemeClr val="tx2"/>
                </a:solidFill>
                <a:latin typeface="Gotham Narrow Light" pitchFamily="50" charset="0"/>
              </a:defRPr>
            </a:lvl3pPr>
            <a:lvl4pPr marL="914400" marR="0" indent="-223838" algn="l" defTabSz="457200" rtl="0" eaLnBrk="1" fontAlgn="auto" latinLnBrk="0" hangingPunct="1">
              <a:lnSpc>
                <a:spcPct val="100000"/>
              </a:lnSpc>
              <a:spcBef>
                <a:spcPts val="0"/>
              </a:spcBef>
              <a:spcAft>
                <a:spcPts val="900"/>
              </a:spcAft>
              <a:buClr>
                <a:srgbClr val="6FACDE"/>
              </a:buClr>
              <a:buSzTx/>
              <a:buFont typeface="Arial"/>
              <a:buChar char="–"/>
              <a:tabLst/>
              <a:defRPr>
                <a:solidFill>
                  <a:schemeClr val="tx2"/>
                </a:solidFill>
                <a:latin typeface="Gotham Narrow Light" pitchFamily="50" charset="0"/>
              </a:defRPr>
            </a:lvl4pPr>
            <a:lvl5pPr marL="1255713" marR="0" indent="-223838" algn="l" defTabSz="457200" rtl="0" eaLnBrk="1" fontAlgn="auto" latinLnBrk="0" hangingPunct="1">
              <a:lnSpc>
                <a:spcPct val="100000"/>
              </a:lnSpc>
              <a:spcBef>
                <a:spcPct val="20000"/>
              </a:spcBef>
              <a:spcAft>
                <a:spcPts val="900"/>
              </a:spcAft>
              <a:buClr>
                <a:srgbClr val="6FACDE"/>
              </a:buClr>
              <a:buSzTx/>
              <a:buFont typeface="Arial"/>
              <a:buChar char="–"/>
              <a:tabLst/>
              <a:defRPr>
                <a:solidFill>
                  <a:schemeClr val="tx2"/>
                </a:solidFill>
                <a:latin typeface="Gotham Narrow Light" pitchFamily="50" charset="0"/>
              </a:defRPr>
            </a:lvl5pPr>
          </a:lstStyle>
          <a:p>
            <a:pPr marL="228600" marR="0" lvl="0" indent="-228600" algn="l" defTabSz="457200" rtl="0" eaLnBrk="1" fontAlgn="auto" latinLnBrk="0" hangingPunct="1">
              <a:lnSpc>
                <a:spcPct val="100000"/>
              </a:lnSpc>
              <a:spcBef>
                <a:spcPts val="0"/>
              </a:spcBef>
              <a:spcAft>
                <a:spcPts val="900"/>
              </a:spcAft>
              <a:buClr>
                <a:srgbClr val="6FACDE"/>
              </a:buClr>
              <a:buSzTx/>
              <a:buFont typeface="Arial"/>
              <a:buChar char="•"/>
              <a:tabLst/>
              <a:defRPr/>
            </a:pPr>
            <a:r>
              <a:rPr kumimoji="0" lang="en-US" sz="2000" b="0" i="0" u="none" strike="noStrike" kern="1200" cap="none" spc="0" normalizeH="0" baseline="0" noProof="0" dirty="0" smtClean="0">
                <a:ln>
                  <a:noFill/>
                </a:ln>
                <a:solidFill>
                  <a:srgbClr val="535353"/>
                </a:solidFill>
                <a:effectLst/>
                <a:uLnTx/>
                <a:uFillTx/>
                <a:latin typeface="+mn-lt"/>
                <a:ea typeface="+mn-ea"/>
                <a:cs typeface="Times New Roman"/>
              </a:rPr>
              <a:t>Click to edit Master text styles</a:t>
            </a:r>
          </a:p>
          <a:p>
            <a:pPr marL="461963" marR="0" lvl="1" indent="-230188" algn="l" defTabSz="457200" rtl="0" eaLnBrk="1" fontAlgn="auto" latinLnBrk="0" hangingPunct="1">
              <a:lnSpc>
                <a:spcPct val="100000"/>
              </a:lnSpc>
              <a:spcBef>
                <a:spcPts val="0"/>
              </a:spcBef>
              <a:spcAft>
                <a:spcPts val="900"/>
              </a:spcAft>
              <a:buClr>
                <a:srgbClr val="6FACDE"/>
              </a:buClr>
              <a:buSzTx/>
              <a:buFont typeface="Arial"/>
              <a:buChar char="–"/>
              <a:tabLst/>
              <a:defRPr/>
            </a:pPr>
            <a:r>
              <a:rPr kumimoji="0" lang="en-US" sz="1800" b="0" i="0" u="none" strike="noStrike" kern="1200" cap="none" spc="0" normalizeH="0" baseline="0" noProof="0" dirty="0" smtClean="0">
                <a:ln>
                  <a:noFill/>
                </a:ln>
                <a:solidFill>
                  <a:srgbClr val="535353"/>
                </a:solidFill>
                <a:effectLst/>
                <a:uLnTx/>
                <a:uFillTx/>
                <a:latin typeface="+mn-lt"/>
                <a:ea typeface="+mn-ea"/>
                <a:cs typeface="Times New Roman"/>
              </a:rPr>
              <a:t>Second level</a:t>
            </a:r>
          </a:p>
          <a:p>
            <a:pPr marL="684213" marR="0" lvl="2" indent="-230188" algn="l" defTabSz="457200" rtl="0" eaLnBrk="1" fontAlgn="auto" latinLnBrk="0" hangingPunct="1">
              <a:lnSpc>
                <a:spcPct val="100000"/>
              </a:lnSpc>
              <a:spcBef>
                <a:spcPts val="0"/>
              </a:spcBef>
              <a:spcAft>
                <a:spcPts val="900"/>
              </a:spcAft>
              <a:buClr>
                <a:srgbClr val="6FACDE"/>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srgbClr val="535353"/>
                </a:solidFill>
                <a:effectLst/>
                <a:uLnTx/>
                <a:uFillTx/>
                <a:latin typeface="+mn-lt"/>
                <a:ea typeface="+mn-ea"/>
                <a:cs typeface="Times New Roman"/>
              </a:rPr>
              <a:t>Third level</a:t>
            </a:r>
          </a:p>
          <a:p>
            <a:pPr marL="914400" marR="0" lvl="3" indent="-223838" algn="l" defTabSz="457200" rtl="0" eaLnBrk="1" fontAlgn="auto" latinLnBrk="0" hangingPunct="1">
              <a:lnSpc>
                <a:spcPct val="100000"/>
              </a:lnSpc>
              <a:spcBef>
                <a:spcPts val="0"/>
              </a:spcBef>
              <a:spcAft>
                <a:spcPts val="900"/>
              </a:spcAft>
              <a:buClr>
                <a:srgbClr val="6FACDE"/>
              </a:buClr>
              <a:buSzTx/>
              <a:buFont typeface="Arial"/>
              <a:buChar char="–"/>
              <a:tabLst/>
              <a:defRPr/>
            </a:pPr>
            <a:r>
              <a:rPr kumimoji="0" lang="en-US" sz="1600" b="0" i="0" u="none" strike="noStrike" kern="1200" cap="none" spc="0" normalizeH="0" baseline="0" noProof="0" dirty="0" smtClean="0">
                <a:ln>
                  <a:noFill/>
                </a:ln>
                <a:solidFill>
                  <a:srgbClr val="535353"/>
                </a:solidFill>
                <a:effectLst/>
                <a:uLnTx/>
                <a:uFillTx/>
                <a:latin typeface="+mn-lt"/>
                <a:ea typeface="+mn-ea"/>
                <a:cs typeface="Times New Roman"/>
              </a:rPr>
              <a:t>Fourth level</a:t>
            </a:r>
          </a:p>
          <a:p>
            <a:pPr marL="1255713" marR="0" lvl="4" indent="-223838" algn="l" defTabSz="457200" rtl="0" eaLnBrk="1" fontAlgn="auto" latinLnBrk="0" hangingPunct="1">
              <a:lnSpc>
                <a:spcPct val="100000"/>
              </a:lnSpc>
              <a:spcBef>
                <a:spcPct val="20000"/>
              </a:spcBef>
              <a:spcAft>
                <a:spcPts val="900"/>
              </a:spcAft>
              <a:buClr>
                <a:srgbClr val="6FACDE"/>
              </a:buClr>
              <a:buSzTx/>
              <a:buFont typeface="Arial"/>
              <a:buChar char="–"/>
              <a:tabLst/>
              <a:defRPr/>
            </a:pPr>
            <a:r>
              <a:rPr kumimoji="0" lang="en-US" sz="1600" b="0" i="0" u="none" strike="noStrike" kern="1200" cap="none" spc="0" normalizeH="0" baseline="0" noProof="0" dirty="0" smtClean="0">
                <a:ln>
                  <a:noFill/>
                </a:ln>
                <a:solidFill>
                  <a:srgbClr val="535353"/>
                </a:solidFill>
                <a:effectLst/>
                <a:uLnTx/>
                <a:uFillTx/>
                <a:latin typeface="+mn-lt"/>
                <a:ea typeface="+mn-ea"/>
                <a:cs typeface="Times New Roman"/>
              </a:rPr>
              <a:t>Fifth level</a:t>
            </a:r>
            <a:endParaRPr kumimoji="0" lang="en-US" sz="1600" b="0" i="0" u="none" strike="noStrike" kern="1200" cap="none" spc="0" normalizeH="0" baseline="0" noProof="0" dirty="0">
              <a:ln>
                <a:noFill/>
              </a:ln>
              <a:solidFill>
                <a:srgbClr val="535353"/>
              </a:solidFill>
              <a:effectLst/>
              <a:uLnTx/>
              <a:uFillTx/>
              <a:latin typeface="+mn-lt"/>
              <a:ea typeface="+mn-ea"/>
              <a:cs typeface="Times New Roman"/>
            </a:endParaRPr>
          </a:p>
        </p:txBody>
      </p:sp>
      <p:sp>
        <p:nvSpPr>
          <p:cNvPr id="8" name="Content Placeholder 2"/>
          <p:cNvSpPr>
            <a:spLocks noGrp="1"/>
          </p:cNvSpPr>
          <p:nvPr>
            <p:ph idx="13" hasCustomPrompt="1"/>
          </p:nvPr>
        </p:nvSpPr>
        <p:spPr>
          <a:xfrm>
            <a:off x="5974080" y="1737360"/>
            <a:ext cx="5364480" cy="4023360"/>
          </a:xfrm>
        </p:spPr>
        <p:txBody>
          <a:bodyPr/>
          <a:lstStyle>
            <a:lvl1pPr marL="228600" marR="0" indent="-228600" algn="l" defTabSz="457200" rtl="0" eaLnBrk="1" fontAlgn="auto" latinLnBrk="0" hangingPunct="1">
              <a:lnSpc>
                <a:spcPct val="100000"/>
              </a:lnSpc>
              <a:spcBef>
                <a:spcPts val="0"/>
              </a:spcBef>
              <a:spcAft>
                <a:spcPts val="900"/>
              </a:spcAft>
              <a:buClr>
                <a:srgbClr val="6FACDE"/>
              </a:buClr>
              <a:buSzTx/>
              <a:buFont typeface="Arial"/>
              <a:buChar char="•"/>
              <a:tabLst/>
              <a:defRPr>
                <a:solidFill>
                  <a:schemeClr val="tx2"/>
                </a:solidFill>
                <a:latin typeface="Gotham Narrow Light" pitchFamily="50" charset="0"/>
              </a:defRPr>
            </a:lvl1pPr>
            <a:lvl2pPr marL="461963" marR="0" indent="-230188" algn="l" defTabSz="457200" rtl="0" eaLnBrk="1" fontAlgn="auto" latinLnBrk="0" hangingPunct="1">
              <a:lnSpc>
                <a:spcPct val="100000"/>
              </a:lnSpc>
              <a:spcBef>
                <a:spcPts val="0"/>
              </a:spcBef>
              <a:spcAft>
                <a:spcPts val="900"/>
              </a:spcAft>
              <a:buClr>
                <a:srgbClr val="6FACDE"/>
              </a:buClr>
              <a:buSzTx/>
              <a:buFont typeface="Arial"/>
              <a:buChar char="–"/>
              <a:tabLst/>
              <a:defRPr>
                <a:solidFill>
                  <a:schemeClr val="tx2"/>
                </a:solidFill>
                <a:latin typeface="Gotham Narrow Light" pitchFamily="50" charset="0"/>
              </a:defRPr>
            </a:lvl2pPr>
            <a:lvl3pPr marL="684213" marR="0" indent="-230188" algn="l" defTabSz="457200" rtl="0" eaLnBrk="1" fontAlgn="auto" latinLnBrk="0" hangingPunct="1">
              <a:lnSpc>
                <a:spcPct val="100000"/>
              </a:lnSpc>
              <a:spcBef>
                <a:spcPts val="0"/>
              </a:spcBef>
              <a:spcAft>
                <a:spcPts val="900"/>
              </a:spcAft>
              <a:buClr>
                <a:srgbClr val="6FACDE"/>
              </a:buClr>
              <a:buSzTx/>
              <a:buFont typeface="Wingdings" panose="05000000000000000000" pitchFamily="2" charset="2"/>
              <a:buChar char="§"/>
              <a:tabLst/>
              <a:defRPr>
                <a:solidFill>
                  <a:schemeClr val="tx2"/>
                </a:solidFill>
                <a:latin typeface="Gotham Narrow Light" pitchFamily="50" charset="0"/>
              </a:defRPr>
            </a:lvl3pPr>
            <a:lvl4pPr marL="914400" marR="0" indent="-223838" algn="l" defTabSz="457200" rtl="0" eaLnBrk="1" fontAlgn="auto" latinLnBrk="0" hangingPunct="1">
              <a:lnSpc>
                <a:spcPct val="100000"/>
              </a:lnSpc>
              <a:spcBef>
                <a:spcPts val="0"/>
              </a:spcBef>
              <a:spcAft>
                <a:spcPts val="900"/>
              </a:spcAft>
              <a:buClr>
                <a:srgbClr val="6FACDE"/>
              </a:buClr>
              <a:buSzTx/>
              <a:buFont typeface="Arial"/>
              <a:buChar char="–"/>
              <a:tabLst/>
              <a:defRPr>
                <a:solidFill>
                  <a:schemeClr val="tx2"/>
                </a:solidFill>
                <a:latin typeface="Gotham Narrow Light" pitchFamily="50" charset="0"/>
              </a:defRPr>
            </a:lvl4pPr>
            <a:lvl5pPr marL="1255713" marR="0" indent="-223838" algn="l" defTabSz="457200" rtl="0" eaLnBrk="1" fontAlgn="auto" latinLnBrk="0" hangingPunct="1">
              <a:lnSpc>
                <a:spcPct val="100000"/>
              </a:lnSpc>
              <a:spcBef>
                <a:spcPct val="20000"/>
              </a:spcBef>
              <a:spcAft>
                <a:spcPts val="900"/>
              </a:spcAft>
              <a:buClr>
                <a:srgbClr val="6FACDE"/>
              </a:buClr>
              <a:buSzTx/>
              <a:buFont typeface="Arial"/>
              <a:buChar char="–"/>
              <a:tabLst/>
              <a:defRPr>
                <a:solidFill>
                  <a:schemeClr val="tx2"/>
                </a:solidFill>
                <a:latin typeface="Gotham Narrow Light" pitchFamily="50" charset="0"/>
              </a:defRPr>
            </a:lvl5pPr>
          </a:lstStyle>
          <a:p>
            <a:pPr marL="228600" marR="0" lvl="0" indent="-228600" algn="l" defTabSz="457200" rtl="0" eaLnBrk="1" fontAlgn="auto" latinLnBrk="0" hangingPunct="1">
              <a:lnSpc>
                <a:spcPct val="100000"/>
              </a:lnSpc>
              <a:spcBef>
                <a:spcPts val="0"/>
              </a:spcBef>
              <a:spcAft>
                <a:spcPts val="900"/>
              </a:spcAft>
              <a:buClr>
                <a:srgbClr val="6FACDE"/>
              </a:buClr>
              <a:buSzTx/>
              <a:buFont typeface="Arial"/>
              <a:buChar char="•"/>
              <a:tabLst/>
              <a:defRPr/>
            </a:pPr>
            <a:r>
              <a:rPr kumimoji="0" lang="en-US" sz="2000" b="0" i="0" u="none" strike="noStrike" kern="1200" cap="none" spc="0" normalizeH="0" baseline="0" noProof="0" dirty="0" smtClean="0">
                <a:ln>
                  <a:noFill/>
                </a:ln>
                <a:solidFill>
                  <a:srgbClr val="535353"/>
                </a:solidFill>
                <a:effectLst/>
                <a:uLnTx/>
                <a:uFillTx/>
                <a:latin typeface="+mn-lt"/>
                <a:ea typeface="+mn-ea"/>
                <a:cs typeface="Times New Roman"/>
              </a:rPr>
              <a:t>Click to edit Master text styles</a:t>
            </a:r>
          </a:p>
          <a:p>
            <a:pPr marL="461963" marR="0" lvl="1" indent="-230188" algn="l" defTabSz="457200" rtl="0" eaLnBrk="1" fontAlgn="auto" latinLnBrk="0" hangingPunct="1">
              <a:lnSpc>
                <a:spcPct val="100000"/>
              </a:lnSpc>
              <a:spcBef>
                <a:spcPts val="0"/>
              </a:spcBef>
              <a:spcAft>
                <a:spcPts val="900"/>
              </a:spcAft>
              <a:buClr>
                <a:srgbClr val="6FACDE"/>
              </a:buClr>
              <a:buSzTx/>
              <a:buFont typeface="Arial"/>
              <a:buChar char="–"/>
              <a:tabLst/>
              <a:defRPr/>
            </a:pPr>
            <a:r>
              <a:rPr kumimoji="0" lang="en-US" sz="1800" b="0" i="0" u="none" strike="noStrike" kern="1200" cap="none" spc="0" normalizeH="0" baseline="0" noProof="0" dirty="0" smtClean="0">
                <a:ln>
                  <a:noFill/>
                </a:ln>
                <a:solidFill>
                  <a:srgbClr val="535353"/>
                </a:solidFill>
                <a:effectLst/>
                <a:uLnTx/>
                <a:uFillTx/>
                <a:latin typeface="+mn-lt"/>
                <a:ea typeface="+mn-ea"/>
                <a:cs typeface="Times New Roman"/>
              </a:rPr>
              <a:t>Second level</a:t>
            </a:r>
          </a:p>
          <a:p>
            <a:pPr marL="684213" marR="0" lvl="2" indent="-230188" algn="l" defTabSz="457200" rtl="0" eaLnBrk="1" fontAlgn="auto" latinLnBrk="0" hangingPunct="1">
              <a:lnSpc>
                <a:spcPct val="100000"/>
              </a:lnSpc>
              <a:spcBef>
                <a:spcPts val="0"/>
              </a:spcBef>
              <a:spcAft>
                <a:spcPts val="900"/>
              </a:spcAft>
              <a:buClr>
                <a:srgbClr val="6FACDE"/>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srgbClr val="535353"/>
                </a:solidFill>
                <a:effectLst/>
                <a:uLnTx/>
                <a:uFillTx/>
                <a:latin typeface="+mn-lt"/>
                <a:ea typeface="+mn-ea"/>
                <a:cs typeface="Times New Roman"/>
              </a:rPr>
              <a:t>Third level</a:t>
            </a:r>
          </a:p>
          <a:p>
            <a:pPr marL="914400" marR="0" lvl="3" indent="-223838" algn="l" defTabSz="457200" rtl="0" eaLnBrk="1" fontAlgn="auto" latinLnBrk="0" hangingPunct="1">
              <a:lnSpc>
                <a:spcPct val="100000"/>
              </a:lnSpc>
              <a:spcBef>
                <a:spcPts val="0"/>
              </a:spcBef>
              <a:spcAft>
                <a:spcPts val="900"/>
              </a:spcAft>
              <a:buClr>
                <a:srgbClr val="6FACDE"/>
              </a:buClr>
              <a:buSzTx/>
              <a:buFont typeface="Arial"/>
              <a:buChar char="–"/>
              <a:tabLst/>
              <a:defRPr/>
            </a:pPr>
            <a:r>
              <a:rPr kumimoji="0" lang="en-US" sz="1600" b="0" i="0" u="none" strike="noStrike" kern="1200" cap="none" spc="0" normalizeH="0" baseline="0" noProof="0" dirty="0" smtClean="0">
                <a:ln>
                  <a:noFill/>
                </a:ln>
                <a:solidFill>
                  <a:srgbClr val="535353"/>
                </a:solidFill>
                <a:effectLst/>
                <a:uLnTx/>
                <a:uFillTx/>
                <a:latin typeface="+mn-lt"/>
                <a:ea typeface="+mn-ea"/>
                <a:cs typeface="Times New Roman"/>
              </a:rPr>
              <a:t>Fourth level</a:t>
            </a:r>
          </a:p>
          <a:p>
            <a:pPr marL="1255713" marR="0" lvl="4" indent="-223838" algn="l" defTabSz="457200" rtl="0" eaLnBrk="1" fontAlgn="auto" latinLnBrk="0" hangingPunct="1">
              <a:lnSpc>
                <a:spcPct val="100000"/>
              </a:lnSpc>
              <a:spcBef>
                <a:spcPct val="20000"/>
              </a:spcBef>
              <a:spcAft>
                <a:spcPts val="900"/>
              </a:spcAft>
              <a:buClr>
                <a:srgbClr val="6FACDE"/>
              </a:buClr>
              <a:buSzTx/>
              <a:buFont typeface="Arial"/>
              <a:buChar char="–"/>
              <a:tabLst/>
              <a:defRPr/>
            </a:pPr>
            <a:r>
              <a:rPr kumimoji="0" lang="en-US" sz="1600" b="0" i="0" u="none" strike="noStrike" kern="1200" cap="none" spc="0" normalizeH="0" baseline="0" noProof="0" dirty="0" smtClean="0">
                <a:ln>
                  <a:noFill/>
                </a:ln>
                <a:solidFill>
                  <a:srgbClr val="535353"/>
                </a:solidFill>
                <a:effectLst/>
                <a:uLnTx/>
                <a:uFillTx/>
                <a:latin typeface="+mn-lt"/>
                <a:ea typeface="+mn-ea"/>
                <a:cs typeface="Times New Roman"/>
              </a:rPr>
              <a:t>Fifth level</a:t>
            </a:r>
            <a:endParaRPr kumimoji="0" lang="en-US" sz="1600" b="0" i="0" u="none" strike="noStrike" kern="1200" cap="none" spc="0" normalizeH="0" baseline="0" noProof="0" dirty="0">
              <a:ln>
                <a:noFill/>
              </a:ln>
              <a:solidFill>
                <a:srgbClr val="535353"/>
              </a:solidFill>
              <a:effectLst/>
              <a:uLnTx/>
              <a:uFillTx/>
              <a:latin typeface="+mn-lt"/>
              <a:ea typeface="+mn-ea"/>
              <a:cs typeface="Times New Roman"/>
            </a:endParaRPr>
          </a:p>
        </p:txBody>
      </p:sp>
      <p:sp>
        <p:nvSpPr>
          <p:cNvPr id="6" name="Text Placeholder 8"/>
          <p:cNvSpPr>
            <a:spLocks noGrp="1"/>
          </p:cNvSpPr>
          <p:nvPr>
            <p:ph type="body" sz="quarter" idx="14" hasCustomPrompt="1"/>
          </p:nvPr>
        </p:nvSpPr>
        <p:spPr>
          <a:xfrm>
            <a:off x="304800" y="1234440"/>
            <a:ext cx="10363200" cy="411480"/>
          </a:xfrm>
          <a:prstGeom prst="rect">
            <a:avLst/>
          </a:prstGeom>
        </p:spPr>
        <p:txBody>
          <a:bodyPr>
            <a:noAutofit/>
          </a:bodyPr>
          <a:lstStyle>
            <a:lvl1pPr marL="0" indent="0">
              <a:buNone/>
              <a:defRPr sz="2000" b="1">
                <a:solidFill>
                  <a:schemeClr val="accent2"/>
                </a:solidFill>
                <a:latin typeface="Gotham Narrow Book" pitchFamily="50" charset="0"/>
              </a:defRPr>
            </a:lvl1pPr>
          </a:lstStyle>
          <a:p>
            <a:pPr lvl="0"/>
            <a:r>
              <a:rPr lang="en-US" dirty="0" smtClean="0"/>
              <a:t>Subtitle</a:t>
            </a:r>
            <a:endParaRPr lang="en-US" dirty="0"/>
          </a:p>
        </p:txBody>
      </p:sp>
    </p:spTree>
    <p:extLst>
      <p:ext uri="{BB962C8B-B14F-4D97-AF65-F5344CB8AC3E}">
        <p14:creationId xmlns:p14="http://schemas.microsoft.com/office/powerpoint/2010/main" val="424712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ullets w Photo">
    <p:spTree>
      <p:nvGrpSpPr>
        <p:cNvPr id="1" name=""/>
        <p:cNvGrpSpPr/>
        <p:nvPr/>
      </p:nvGrpSpPr>
      <p:grpSpPr>
        <a:xfrm>
          <a:off x="0" y="0"/>
          <a:ext cx="0" cy="0"/>
          <a:chOff x="0" y="0"/>
          <a:chExt cx="0" cy="0"/>
        </a:xfrm>
      </p:grpSpPr>
      <p:sp>
        <p:nvSpPr>
          <p:cNvPr id="2" name="Title 1"/>
          <p:cNvSpPr>
            <a:spLocks noGrp="1"/>
          </p:cNvSpPr>
          <p:nvPr>
            <p:ph type="title"/>
          </p:nvPr>
        </p:nvSpPr>
        <p:spPr>
          <a:xfrm>
            <a:off x="304800" y="182880"/>
            <a:ext cx="7924800" cy="822960"/>
          </a:xfrm>
        </p:spPr>
        <p:txBody>
          <a:bodyPr/>
          <a:lstStyle>
            <a:lvl1pPr>
              <a:defRPr>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304800" y="1737360"/>
            <a:ext cx="5364480" cy="4389120"/>
          </a:xfrm>
        </p:spPr>
        <p:txBody>
          <a:bodyPr/>
          <a:lstStyle>
            <a:lvl1pPr marL="228600" marR="0" indent="-228600" algn="l" defTabSz="457200" rtl="0" eaLnBrk="1" fontAlgn="auto" latinLnBrk="0" hangingPunct="1">
              <a:lnSpc>
                <a:spcPct val="100000"/>
              </a:lnSpc>
              <a:spcBef>
                <a:spcPts val="0"/>
              </a:spcBef>
              <a:spcAft>
                <a:spcPts val="900"/>
              </a:spcAft>
              <a:buClr>
                <a:srgbClr val="6FACDE"/>
              </a:buClr>
              <a:buSzTx/>
              <a:buFont typeface="Arial"/>
              <a:buChar char="•"/>
              <a:tabLst/>
              <a:defRPr>
                <a:solidFill>
                  <a:schemeClr val="tx2"/>
                </a:solidFill>
              </a:defRPr>
            </a:lvl1pPr>
            <a:lvl2pPr marL="461963" marR="0" indent="-230188" algn="l" defTabSz="457200" rtl="0" eaLnBrk="1" fontAlgn="auto" latinLnBrk="0" hangingPunct="1">
              <a:lnSpc>
                <a:spcPct val="100000"/>
              </a:lnSpc>
              <a:spcBef>
                <a:spcPts val="0"/>
              </a:spcBef>
              <a:spcAft>
                <a:spcPts val="900"/>
              </a:spcAft>
              <a:buClr>
                <a:srgbClr val="6FACDE"/>
              </a:buClr>
              <a:buSzTx/>
              <a:buFont typeface="Arial"/>
              <a:buChar char="–"/>
              <a:tabLst/>
              <a:defRPr>
                <a:solidFill>
                  <a:schemeClr val="tx2"/>
                </a:solidFill>
              </a:defRPr>
            </a:lvl2pPr>
            <a:lvl3pPr marL="684213" marR="0" indent="-230188" algn="l" defTabSz="457200" rtl="0" eaLnBrk="1" fontAlgn="auto" latinLnBrk="0" hangingPunct="1">
              <a:lnSpc>
                <a:spcPct val="100000"/>
              </a:lnSpc>
              <a:spcBef>
                <a:spcPts val="0"/>
              </a:spcBef>
              <a:spcAft>
                <a:spcPts val="900"/>
              </a:spcAft>
              <a:buClr>
                <a:srgbClr val="6FACDE"/>
              </a:buClr>
              <a:buSzTx/>
              <a:buFont typeface="Wingdings" panose="05000000000000000000" pitchFamily="2" charset="2"/>
              <a:buChar char="§"/>
              <a:tabLst/>
              <a:defRPr>
                <a:solidFill>
                  <a:schemeClr val="tx2"/>
                </a:solidFill>
              </a:defRPr>
            </a:lvl3pPr>
            <a:lvl4pPr marL="914400" marR="0" indent="-223838" algn="l" defTabSz="457200" rtl="0" eaLnBrk="1" fontAlgn="auto" latinLnBrk="0" hangingPunct="1">
              <a:lnSpc>
                <a:spcPct val="100000"/>
              </a:lnSpc>
              <a:spcBef>
                <a:spcPts val="0"/>
              </a:spcBef>
              <a:spcAft>
                <a:spcPts val="900"/>
              </a:spcAft>
              <a:buClr>
                <a:srgbClr val="6FACDE"/>
              </a:buClr>
              <a:buSzTx/>
              <a:buFont typeface="Arial"/>
              <a:buChar char="–"/>
              <a:tabLst/>
              <a:defRPr>
                <a:solidFill>
                  <a:schemeClr val="tx2"/>
                </a:solidFill>
              </a:defRPr>
            </a:lvl4pPr>
            <a:lvl5pPr marL="1255713" marR="0" indent="-223838" algn="l" defTabSz="457200" rtl="0" eaLnBrk="1" fontAlgn="auto" latinLnBrk="0" hangingPunct="1">
              <a:lnSpc>
                <a:spcPct val="100000"/>
              </a:lnSpc>
              <a:spcBef>
                <a:spcPct val="20000"/>
              </a:spcBef>
              <a:spcAft>
                <a:spcPts val="900"/>
              </a:spcAft>
              <a:buClr>
                <a:schemeClr val="accent2"/>
              </a:buClr>
              <a:buSzTx/>
              <a:buFont typeface="Arial"/>
              <a:buChar char="–"/>
              <a:tabLst/>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marL="1255713" lvl="4" indent="-223838" algn="l" defTabSz="457200" rtl="0" eaLnBrk="1" latinLnBrk="0" hangingPunct="1">
              <a:spcBef>
                <a:spcPct val="20000"/>
              </a:spcBef>
              <a:buClr>
                <a:schemeClr val="accent2"/>
              </a:buClr>
              <a:buFont typeface="Arial"/>
              <a:buChar char="–"/>
            </a:pPr>
            <a:r>
              <a:rPr lang="en-US" dirty="0" smtClean="0"/>
              <a:t>Fifth level</a:t>
            </a:r>
            <a:endParaRPr lang="en-US" dirty="0"/>
          </a:p>
        </p:txBody>
      </p:sp>
      <p:sp>
        <p:nvSpPr>
          <p:cNvPr id="10" name="Picture Placeholder 9"/>
          <p:cNvSpPr>
            <a:spLocks noGrp="1"/>
          </p:cNvSpPr>
          <p:nvPr>
            <p:ph type="pic" sz="quarter" idx="14"/>
          </p:nvPr>
        </p:nvSpPr>
        <p:spPr>
          <a:xfrm>
            <a:off x="6140741" y="1737360"/>
            <a:ext cx="6051259" cy="3547704"/>
          </a:xfrm>
        </p:spPr>
        <p:txBody>
          <a:bodyPr/>
          <a:lstStyle>
            <a:lvl1pPr marL="0" indent="0">
              <a:buNone/>
              <a:defRPr>
                <a:solidFill>
                  <a:schemeClr val="tx2"/>
                </a:solidFill>
              </a:defRPr>
            </a:lvl1pPr>
          </a:lstStyle>
          <a:p>
            <a:endParaRPr lang="en-US" dirty="0"/>
          </a:p>
        </p:txBody>
      </p:sp>
      <p:sp>
        <p:nvSpPr>
          <p:cNvPr id="6" name="Text Placeholder 8"/>
          <p:cNvSpPr>
            <a:spLocks noGrp="1"/>
          </p:cNvSpPr>
          <p:nvPr>
            <p:ph type="body" sz="quarter" idx="13" hasCustomPrompt="1"/>
          </p:nvPr>
        </p:nvSpPr>
        <p:spPr>
          <a:xfrm>
            <a:off x="304800" y="1234440"/>
            <a:ext cx="10363200" cy="411480"/>
          </a:xfrm>
          <a:prstGeom prst="rect">
            <a:avLst/>
          </a:prstGeom>
        </p:spPr>
        <p:txBody>
          <a:bodyPr>
            <a:noAutofit/>
          </a:bodyPr>
          <a:lstStyle>
            <a:lvl1pPr marL="0" indent="0">
              <a:buNone/>
              <a:defRPr sz="2000" b="1">
                <a:solidFill>
                  <a:schemeClr val="accent2"/>
                </a:solidFill>
                <a:latin typeface="Gotham Narrow Book" pitchFamily="50" charset="0"/>
              </a:defRPr>
            </a:lvl1pPr>
          </a:lstStyle>
          <a:p>
            <a:pPr lvl="0"/>
            <a:r>
              <a:rPr lang="en-US" dirty="0" smtClean="0"/>
              <a:t>Subtitle</a:t>
            </a:r>
            <a:endParaRPr lang="en-US" dirty="0"/>
          </a:p>
        </p:txBody>
      </p:sp>
    </p:spTree>
    <p:extLst>
      <p:ext uri="{BB962C8B-B14F-4D97-AF65-F5344CB8AC3E}">
        <p14:creationId xmlns:p14="http://schemas.microsoft.com/office/powerpoint/2010/main" val="4043326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Outline w Subtitle">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304800" y="182880"/>
            <a:ext cx="7924800" cy="822960"/>
          </a:xfrm>
          <a:prstGeom prst="rect">
            <a:avLst/>
          </a:prstGeom>
        </p:spPr>
        <p:txBody>
          <a:bodyPr vert="horz" lIns="91440" tIns="45720" rIns="91440" bIns="45720" rtlCol="0" anchor="b" anchorCtr="0">
            <a:normAutofit/>
          </a:bodyPr>
          <a:lstStyle>
            <a:lvl1pPr defTabSz="119063">
              <a:tabLst/>
              <a:defRPr>
                <a:solidFill>
                  <a:schemeClr val="accent1"/>
                </a:solidFill>
              </a:defRPr>
            </a:lvl1pPr>
          </a:lstStyle>
          <a:p>
            <a:r>
              <a:rPr lang="en-US" dirty="0" smtClean="0"/>
              <a:t>Click to edit Master title style</a:t>
            </a:r>
            <a:endParaRPr lang="en-US" dirty="0"/>
          </a:p>
        </p:txBody>
      </p:sp>
      <p:sp>
        <p:nvSpPr>
          <p:cNvPr id="7" name="Text Placeholder 8"/>
          <p:cNvSpPr>
            <a:spLocks noGrp="1"/>
          </p:cNvSpPr>
          <p:nvPr>
            <p:ph type="body" sz="quarter" idx="13" hasCustomPrompt="1"/>
          </p:nvPr>
        </p:nvSpPr>
        <p:spPr>
          <a:xfrm>
            <a:off x="304800" y="1234440"/>
            <a:ext cx="10363200" cy="411480"/>
          </a:xfrm>
          <a:prstGeom prst="rect">
            <a:avLst/>
          </a:prstGeom>
        </p:spPr>
        <p:txBody>
          <a:bodyPr>
            <a:noAutofit/>
          </a:bodyPr>
          <a:lstStyle>
            <a:lvl1pPr marL="0" indent="0">
              <a:buNone/>
              <a:defRPr sz="2000" b="1">
                <a:solidFill>
                  <a:schemeClr val="accent2"/>
                </a:solidFill>
                <a:latin typeface="Gotham Narrow Book" pitchFamily="50" charset="0"/>
              </a:defRPr>
            </a:lvl1pPr>
          </a:lstStyle>
          <a:p>
            <a:pPr lvl="0"/>
            <a:r>
              <a:rPr lang="en-US" dirty="0" smtClean="0"/>
              <a:t>Subtitle</a:t>
            </a:r>
            <a:endParaRPr lang="en-US" dirty="0"/>
          </a:p>
        </p:txBody>
      </p:sp>
      <p:sp>
        <p:nvSpPr>
          <p:cNvPr id="4" name="Text Placeholder 3"/>
          <p:cNvSpPr>
            <a:spLocks noGrp="1"/>
          </p:cNvSpPr>
          <p:nvPr>
            <p:ph type="body" sz="quarter" idx="14"/>
          </p:nvPr>
        </p:nvSpPr>
        <p:spPr>
          <a:xfrm>
            <a:off x="304800" y="1737361"/>
            <a:ext cx="10363200" cy="4185267"/>
          </a:xfrm>
        </p:spPr>
        <p:txBody>
          <a:bodyPr/>
          <a:lstStyle>
            <a:lvl1pPr marL="461963" indent="-461963">
              <a:buFont typeface="+mj-lt"/>
              <a:buAutoNum type="romanUcPeriod"/>
              <a:defRPr/>
            </a:lvl1pPr>
            <a:lvl2pPr marL="798513" indent="-336550">
              <a:buFont typeface="+mj-lt"/>
              <a:buAutoNum type="alphaUcPeriod"/>
              <a:defRPr/>
            </a:lvl2pPr>
            <a:lvl3pPr marL="1144588" indent="-344488">
              <a:buFont typeface="+mj-lt"/>
              <a:buAutoNum type="arabicPeriod"/>
              <a:defRPr/>
            </a:lvl3pPr>
            <a:lvl4pPr marL="1482725" indent="-342900">
              <a:buFont typeface="+mj-lt"/>
              <a:buAutoNum type="alphaLcParenR"/>
              <a:defRPr/>
            </a:lvl4pPr>
            <a:lvl5pPr marL="1828800" indent="-344488">
              <a:buFont typeface="+mj-lt"/>
              <a:buAutoNum type="romanLcPeriod"/>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86587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Outlin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04800" y="1463040"/>
            <a:ext cx="10363200" cy="4480560"/>
          </a:xfrm>
          <a:prstGeom prst="rect">
            <a:avLst/>
          </a:prstGeom>
        </p:spPr>
        <p:txBody>
          <a:bodyPr/>
          <a:lstStyle>
            <a:lvl1pPr marL="461963" marR="0" indent="-461963" algn="l" defTabSz="457200" rtl="0" eaLnBrk="1" fontAlgn="auto" latinLnBrk="0" hangingPunct="1">
              <a:lnSpc>
                <a:spcPct val="100000"/>
              </a:lnSpc>
              <a:spcBef>
                <a:spcPts val="0"/>
              </a:spcBef>
              <a:spcAft>
                <a:spcPts val="900"/>
              </a:spcAft>
              <a:buClr>
                <a:srgbClr val="6FACDE"/>
              </a:buClr>
              <a:buSzTx/>
              <a:buFont typeface="+mj-lt"/>
              <a:buAutoNum type="romanUcPeriod"/>
              <a:tabLst/>
              <a:defRPr lang="en-US" sz="2000" kern="1200" noProof="0" dirty="0" smtClean="0">
                <a:solidFill>
                  <a:schemeClr val="tx2"/>
                </a:solidFill>
                <a:latin typeface="Gotham Narrow Book" pitchFamily="50" charset="0"/>
                <a:ea typeface="+mn-ea"/>
                <a:cs typeface="Times New Roman"/>
              </a:defRPr>
            </a:lvl1pPr>
            <a:lvl2pPr marL="798513" marR="0" indent="-336550" algn="l" defTabSz="457200" rtl="0" eaLnBrk="1" fontAlgn="auto" latinLnBrk="0" hangingPunct="1">
              <a:lnSpc>
                <a:spcPct val="100000"/>
              </a:lnSpc>
              <a:spcBef>
                <a:spcPts val="0"/>
              </a:spcBef>
              <a:spcAft>
                <a:spcPts val="900"/>
              </a:spcAft>
              <a:buClr>
                <a:srgbClr val="6FACDE"/>
              </a:buClr>
              <a:buSzTx/>
              <a:buFont typeface="+mj-lt"/>
              <a:buAutoNum type="alphaUcPeriod"/>
              <a:tabLst/>
              <a:defRPr lang="en-US" sz="1800" kern="1200" noProof="0" dirty="0" smtClean="0">
                <a:solidFill>
                  <a:schemeClr val="tx2"/>
                </a:solidFill>
                <a:latin typeface="Gotham Narrow Book" pitchFamily="50" charset="0"/>
                <a:ea typeface="+mn-ea"/>
                <a:cs typeface="Times New Roman"/>
              </a:defRPr>
            </a:lvl2pPr>
            <a:lvl3pPr marL="1144588" marR="0" indent="-346075" algn="l" defTabSz="457200" rtl="0" eaLnBrk="1" fontAlgn="auto" latinLnBrk="0" hangingPunct="1">
              <a:lnSpc>
                <a:spcPct val="100000"/>
              </a:lnSpc>
              <a:spcBef>
                <a:spcPts val="0"/>
              </a:spcBef>
              <a:spcAft>
                <a:spcPts val="900"/>
              </a:spcAft>
              <a:buClr>
                <a:srgbClr val="6FACDE"/>
              </a:buClr>
              <a:buSzTx/>
              <a:buFont typeface="+mj-lt"/>
              <a:buAutoNum type="arabicPeriod"/>
              <a:tabLst/>
              <a:defRPr lang="en-US" sz="1600" kern="1200" noProof="0" dirty="0" smtClean="0">
                <a:solidFill>
                  <a:schemeClr val="tx2"/>
                </a:solidFill>
                <a:latin typeface="Gotham Narrow Book" pitchFamily="50" charset="0"/>
                <a:ea typeface="+mn-ea"/>
                <a:cs typeface="Times New Roman"/>
              </a:defRPr>
            </a:lvl3pPr>
            <a:lvl4pPr marL="1482725" marR="0" indent="-341313" algn="l" defTabSz="457200" rtl="0" eaLnBrk="1" fontAlgn="auto" latinLnBrk="0" hangingPunct="1">
              <a:lnSpc>
                <a:spcPct val="100000"/>
              </a:lnSpc>
              <a:spcBef>
                <a:spcPts val="0"/>
              </a:spcBef>
              <a:spcAft>
                <a:spcPts val="900"/>
              </a:spcAft>
              <a:buClr>
                <a:srgbClr val="6FACDE"/>
              </a:buClr>
              <a:buSzTx/>
              <a:buFont typeface="+mj-lt"/>
              <a:buAutoNum type="alphaLcParenR"/>
              <a:tabLst/>
              <a:defRPr lang="en-US" sz="1600" kern="1200" noProof="0" dirty="0" smtClean="0">
                <a:solidFill>
                  <a:schemeClr val="tx2"/>
                </a:solidFill>
                <a:latin typeface="Gotham Narrow Book" pitchFamily="50" charset="0"/>
                <a:ea typeface="+mn-ea"/>
                <a:cs typeface="Times New Roman"/>
              </a:defRPr>
            </a:lvl4pPr>
            <a:lvl5pPr marL="1828800" marR="0" indent="-344488" algn="l" defTabSz="457200" rtl="0" eaLnBrk="1" fontAlgn="auto" latinLnBrk="0" hangingPunct="1">
              <a:lnSpc>
                <a:spcPct val="100000"/>
              </a:lnSpc>
              <a:spcBef>
                <a:spcPts val="0"/>
              </a:spcBef>
              <a:spcAft>
                <a:spcPts val="900"/>
              </a:spcAft>
              <a:buClr>
                <a:srgbClr val="6FACDE"/>
              </a:buClr>
              <a:buSzTx/>
              <a:buFont typeface="+mj-lt"/>
              <a:buAutoNum type="romanLcPeriod"/>
              <a:tabLst/>
              <a:defRPr lang="en-US" sz="1600" kern="1200" noProof="0" dirty="0">
                <a:solidFill>
                  <a:schemeClr val="tx2"/>
                </a:solidFill>
                <a:latin typeface="Gotham Narrow Book" pitchFamily="50" charset="0"/>
                <a:ea typeface="+mn-ea"/>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Placeholder 1"/>
          <p:cNvSpPr>
            <a:spLocks noGrp="1"/>
          </p:cNvSpPr>
          <p:nvPr>
            <p:ph type="title"/>
          </p:nvPr>
        </p:nvSpPr>
        <p:spPr>
          <a:xfrm>
            <a:off x="304800" y="182880"/>
            <a:ext cx="7924800" cy="822960"/>
          </a:xfrm>
          <a:prstGeom prst="rect">
            <a:avLst/>
          </a:prstGeom>
        </p:spPr>
        <p:txBody>
          <a:bodyPr vert="horz" lIns="91440" tIns="45720" rIns="91440" bIns="45720" rtlCol="0" anchor="b" anchorCtr="0">
            <a:normAutofit/>
          </a:bodyPr>
          <a:lstStyle>
            <a:lvl1pPr defTabSz="119063">
              <a:tabLst/>
              <a:defRPr>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617785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column Bullets w Subtitle">
    <p:spTree>
      <p:nvGrpSpPr>
        <p:cNvPr id="1" name=""/>
        <p:cNvGrpSpPr/>
        <p:nvPr/>
      </p:nvGrpSpPr>
      <p:grpSpPr>
        <a:xfrm>
          <a:off x="0" y="0"/>
          <a:ext cx="0" cy="0"/>
          <a:chOff x="0" y="0"/>
          <a:chExt cx="0" cy="0"/>
        </a:xfrm>
      </p:grpSpPr>
      <p:sp>
        <p:nvSpPr>
          <p:cNvPr id="2" name="Title 1"/>
          <p:cNvSpPr>
            <a:spLocks noGrp="1"/>
          </p:cNvSpPr>
          <p:nvPr>
            <p:ph type="title"/>
          </p:nvPr>
        </p:nvSpPr>
        <p:spPr>
          <a:xfrm>
            <a:off x="304800" y="182880"/>
            <a:ext cx="7924800" cy="822960"/>
          </a:xfrm>
        </p:spPr>
        <p:txBody>
          <a:body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304800" y="1737360"/>
            <a:ext cx="5364480" cy="4023360"/>
          </a:xfrm>
        </p:spPr>
        <p:txBody>
          <a:bodyPr/>
          <a:lstStyle>
            <a:lvl1pPr marL="228600" marR="0" indent="-228600" algn="l" defTabSz="457200" rtl="0" eaLnBrk="1" fontAlgn="auto" latinLnBrk="0" hangingPunct="1">
              <a:lnSpc>
                <a:spcPct val="100000"/>
              </a:lnSpc>
              <a:spcBef>
                <a:spcPts val="0"/>
              </a:spcBef>
              <a:spcAft>
                <a:spcPts val="900"/>
              </a:spcAft>
              <a:buClr>
                <a:srgbClr val="6FACDE"/>
              </a:buClr>
              <a:buSzTx/>
              <a:buFont typeface="Arial"/>
              <a:buChar char="•"/>
              <a:tabLst/>
              <a:defRPr>
                <a:solidFill>
                  <a:schemeClr val="tx2"/>
                </a:solidFill>
                <a:latin typeface="Gotham Narrow Light" pitchFamily="50" charset="0"/>
              </a:defRPr>
            </a:lvl1pPr>
            <a:lvl2pPr marL="461963" marR="0" indent="-230188" algn="l" defTabSz="457200" rtl="0" eaLnBrk="1" fontAlgn="auto" latinLnBrk="0" hangingPunct="1">
              <a:lnSpc>
                <a:spcPct val="100000"/>
              </a:lnSpc>
              <a:spcBef>
                <a:spcPts val="0"/>
              </a:spcBef>
              <a:spcAft>
                <a:spcPts val="900"/>
              </a:spcAft>
              <a:buClr>
                <a:srgbClr val="6FACDE"/>
              </a:buClr>
              <a:buSzTx/>
              <a:buFont typeface="Arial"/>
              <a:buChar char="–"/>
              <a:tabLst/>
              <a:defRPr>
                <a:solidFill>
                  <a:schemeClr val="tx2"/>
                </a:solidFill>
                <a:latin typeface="Gotham Narrow Light" pitchFamily="50" charset="0"/>
              </a:defRPr>
            </a:lvl2pPr>
            <a:lvl3pPr marL="684213" marR="0" indent="-230188" algn="l" defTabSz="457200" rtl="0" eaLnBrk="1" fontAlgn="auto" latinLnBrk="0" hangingPunct="1">
              <a:lnSpc>
                <a:spcPct val="100000"/>
              </a:lnSpc>
              <a:spcBef>
                <a:spcPts val="0"/>
              </a:spcBef>
              <a:spcAft>
                <a:spcPts val="900"/>
              </a:spcAft>
              <a:buClr>
                <a:srgbClr val="6FACDE"/>
              </a:buClr>
              <a:buSzTx/>
              <a:buFont typeface="Wingdings" panose="05000000000000000000" pitchFamily="2" charset="2"/>
              <a:buChar char="§"/>
              <a:tabLst/>
              <a:defRPr>
                <a:solidFill>
                  <a:schemeClr val="tx2"/>
                </a:solidFill>
                <a:latin typeface="Gotham Narrow Light" pitchFamily="50" charset="0"/>
              </a:defRPr>
            </a:lvl3pPr>
            <a:lvl4pPr marL="914400" marR="0" indent="-223838" algn="l" defTabSz="457200" rtl="0" eaLnBrk="1" fontAlgn="auto" latinLnBrk="0" hangingPunct="1">
              <a:lnSpc>
                <a:spcPct val="100000"/>
              </a:lnSpc>
              <a:spcBef>
                <a:spcPts val="0"/>
              </a:spcBef>
              <a:spcAft>
                <a:spcPts val="900"/>
              </a:spcAft>
              <a:buClr>
                <a:srgbClr val="6FACDE"/>
              </a:buClr>
              <a:buSzTx/>
              <a:buFont typeface="Arial"/>
              <a:buChar char="–"/>
              <a:tabLst/>
              <a:defRPr>
                <a:solidFill>
                  <a:schemeClr val="tx2"/>
                </a:solidFill>
                <a:latin typeface="Gotham Narrow Light" pitchFamily="50" charset="0"/>
              </a:defRPr>
            </a:lvl4pPr>
            <a:lvl5pPr marL="1255713" marR="0" indent="-223838" algn="l" defTabSz="457200" rtl="0" eaLnBrk="1" fontAlgn="auto" latinLnBrk="0" hangingPunct="1">
              <a:lnSpc>
                <a:spcPct val="100000"/>
              </a:lnSpc>
              <a:spcBef>
                <a:spcPct val="20000"/>
              </a:spcBef>
              <a:spcAft>
                <a:spcPts val="900"/>
              </a:spcAft>
              <a:buClr>
                <a:srgbClr val="6FACDE"/>
              </a:buClr>
              <a:buSzTx/>
              <a:buFont typeface="Arial"/>
              <a:buChar char="–"/>
              <a:tabLst/>
              <a:defRPr>
                <a:solidFill>
                  <a:schemeClr val="tx2"/>
                </a:solidFill>
                <a:latin typeface="Gotham Narrow Light" pitchFamily="50" charset="0"/>
              </a:defRPr>
            </a:lvl5pPr>
          </a:lstStyle>
          <a:p>
            <a:pPr marL="228600" marR="0" lvl="0" indent="-228600" algn="l" defTabSz="457200" rtl="0" eaLnBrk="1" fontAlgn="auto" latinLnBrk="0" hangingPunct="1">
              <a:lnSpc>
                <a:spcPct val="100000"/>
              </a:lnSpc>
              <a:spcBef>
                <a:spcPts val="0"/>
              </a:spcBef>
              <a:spcAft>
                <a:spcPts val="900"/>
              </a:spcAft>
              <a:buClr>
                <a:srgbClr val="6FACDE"/>
              </a:buClr>
              <a:buSzTx/>
              <a:buFont typeface="Arial"/>
              <a:buChar char="•"/>
              <a:tabLst/>
              <a:defRPr/>
            </a:pPr>
            <a:r>
              <a:rPr kumimoji="0" lang="en-US" sz="2000" b="0" i="0" u="none" strike="noStrike" kern="1200" cap="none" spc="0" normalizeH="0" baseline="0" noProof="0" dirty="0" smtClean="0">
                <a:ln>
                  <a:noFill/>
                </a:ln>
                <a:solidFill>
                  <a:srgbClr val="535353"/>
                </a:solidFill>
                <a:effectLst/>
                <a:uLnTx/>
                <a:uFillTx/>
                <a:latin typeface="+mn-lt"/>
                <a:ea typeface="+mn-ea"/>
                <a:cs typeface="Times New Roman"/>
              </a:rPr>
              <a:t>Click to edit Master text styles</a:t>
            </a:r>
          </a:p>
          <a:p>
            <a:pPr marL="461963" marR="0" lvl="1" indent="-230188" algn="l" defTabSz="457200" rtl="0" eaLnBrk="1" fontAlgn="auto" latinLnBrk="0" hangingPunct="1">
              <a:lnSpc>
                <a:spcPct val="100000"/>
              </a:lnSpc>
              <a:spcBef>
                <a:spcPts val="0"/>
              </a:spcBef>
              <a:spcAft>
                <a:spcPts val="900"/>
              </a:spcAft>
              <a:buClr>
                <a:srgbClr val="6FACDE"/>
              </a:buClr>
              <a:buSzTx/>
              <a:buFont typeface="Arial"/>
              <a:buChar char="–"/>
              <a:tabLst/>
              <a:defRPr/>
            </a:pPr>
            <a:r>
              <a:rPr kumimoji="0" lang="en-US" sz="1800" b="0" i="0" u="none" strike="noStrike" kern="1200" cap="none" spc="0" normalizeH="0" baseline="0" noProof="0" dirty="0" smtClean="0">
                <a:ln>
                  <a:noFill/>
                </a:ln>
                <a:solidFill>
                  <a:srgbClr val="535353"/>
                </a:solidFill>
                <a:effectLst/>
                <a:uLnTx/>
                <a:uFillTx/>
                <a:latin typeface="+mn-lt"/>
                <a:ea typeface="+mn-ea"/>
                <a:cs typeface="Times New Roman"/>
              </a:rPr>
              <a:t>Second level</a:t>
            </a:r>
          </a:p>
          <a:p>
            <a:pPr marL="684213" marR="0" lvl="2" indent="-230188" algn="l" defTabSz="457200" rtl="0" eaLnBrk="1" fontAlgn="auto" latinLnBrk="0" hangingPunct="1">
              <a:lnSpc>
                <a:spcPct val="100000"/>
              </a:lnSpc>
              <a:spcBef>
                <a:spcPts val="0"/>
              </a:spcBef>
              <a:spcAft>
                <a:spcPts val="900"/>
              </a:spcAft>
              <a:buClr>
                <a:srgbClr val="6FACDE"/>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srgbClr val="535353"/>
                </a:solidFill>
                <a:effectLst/>
                <a:uLnTx/>
                <a:uFillTx/>
                <a:latin typeface="+mn-lt"/>
                <a:ea typeface="+mn-ea"/>
                <a:cs typeface="Times New Roman"/>
              </a:rPr>
              <a:t>Third level</a:t>
            </a:r>
          </a:p>
          <a:p>
            <a:pPr marL="914400" marR="0" lvl="3" indent="-223838" algn="l" defTabSz="457200" rtl="0" eaLnBrk="1" fontAlgn="auto" latinLnBrk="0" hangingPunct="1">
              <a:lnSpc>
                <a:spcPct val="100000"/>
              </a:lnSpc>
              <a:spcBef>
                <a:spcPts val="0"/>
              </a:spcBef>
              <a:spcAft>
                <a:spcPts val="900"/>
              </a:spcAft>
              <a:buClr>
                <a:srgbClr val="6FACDE"/>
              </a:buClr>
              <a:buSzTx/>
              <a:buFont typeface="Arial"/>
              <a:buChar char="–"/>
              <a:tabLst/>
              <a:defRPr/>
            </a:pPr>
            <a:r>
              <a:rPr kumimoji="0" lang="en-US" sz="1600" b="0" i="0" u="none" strike="noStrike" kern="1200" cap="none" spc="0" normalizeH="0" baseline="0" noProof="0" dirty="0" smtClean="0">
                <a:ln>
                  <a:noFill/>
                </a:ln>
                <a:solidFill>
                  <a:srgbClr val="535353"/>
                </a:solidFill>
                <a:effectLst/>
                <a:uLnTx/>
                <a:uFillTx/>
                <a:latin typeface="+mn-lt"/>
                <a:ea typeface="+mn-ea"/>
                <a:cs typeface="Times New Roman"/>
              </a:rPr>
              <a:t>Fourth level</a:t>
            </a:r>
          </a:p>
          <a:p>
            <a:pPr marL="1255713" marR="0" lvl="4" indent="-223838" algn="l" defTabSz="457200" rtl="0" eaLnBrk="1" fontAlgn="auto" latinLnBrk="0" hangingPunct="1">
              <a:lnSpc>
                <a:spcPct val="100000"/>
              </a:lnSpc>
              <a:spcBef>
                <a:spcPct val="20000"/>
              </a:spcBef>
              <a:spcAft>
                <a:spcPts val="900"/>
              </a:spcAft>
              <a:buClr>
                <a:srgbClr val="6FACDE"/>
              </a:buClr>
              <a:buSzTx/>
              <a:buFont typeface="Arial"/>
              <a:buChar char="–"/>
              <a:tabLst/>
              <a:defRPr/>
            </a:pPr>
            <a:r>
              <a:rPr kumimoji="0" lang="en-US" sz="1600" b="0" i="0" u="none" strike="noStrike" kern="1200" cap="none" spc="0" normalizeH="0" baseline="0" noProof="0" dirty="0" smtClean="0">
                <a:ln>
                  <a:noFill/>
                </a:ln>
                <a:solidFill>
                  <a:srgbClr val="535353"/>
                </a:solidFill>
                <a:effectLst/>
                <a:uLnTx/>
                <a:uFillTx/>
                <a:latin typeface="+mn-lt"/>
                <a:ea typeface="+mn-ea"/>
                <a:cs typeface="Times New Roman"/>
              </a:rPr>
              <a:t>Fifth level</a:t>
            </a:r>
            <a:endParaRPr kumimoji="0" lang="en-US" sz="1600" b="0" i="0" u="none" strike="noStrike" kern="1200" cap="none" spc="0" normalizeH="0" baseline="0" noProof="0" dirty="0">
              <a:ln>
                <a:noFill/>
              </a:ln>
              <a:solidFill>
                <a:srgbClr val="535353"/>
              </a:solidFill>
              <a:effectLst/>
              <a:uLnTx/>
              <a:uFillTx/>
              <a:latin typeface="+mn-lt"/>
              <a:ea typeface="+mn-ea"/>
              <a:cs typeface="Times New Roman"/>
            </a:endParaRPr>
          </a:p>
        </p:txBody>
      </p:sp>
      <p:sp>
        <p:nvSpPr>
          <p:cNvPr id="8" name="Content Placeholder 2"/>
          <p:cNvSpPr>
            <a:spLocks noGrp="1"/>
          </p:cNvSpPr>
          <p:nvPr>
            <p:ph idx="13" hasCustomPrompt="1"/>
          </p:nvPr>
        </p:nvSpPr>
        <p:spPr>
          <a:xfrm>
            <a:off x="5974080" y="1737360"/>
            <a:ext cx="5364480" cy="4023360"/>
          </a:xfrm>
        </p:spPr>
        <p:txBody>
          <a:bodyPr/>
          <a:lstStyle>
            <a:lvl1pPr marL="228600" marR="0" indent="-228600" algn="l" defTabSz="457200" rtl="0" eaLnBrk="1" fontAlgn="auto" latinLnBrk="0" hangingPunct="1">
              <a:lnSpc>
                <a:spcPct val="100000"/>
              </a:lnSpc>
              <a:spcBef>
                <a:spcPts val="0"/>
              </a:spcBef>
              <a:spcAft>
                <a:spcPts val="900"/>
              </a:spcAft>
              <a:buClr>
                <a:srgbClr val="6FACDE"/>
              </a:buClr>
              <a:buSzTx/>
              <a:buFont typeface="Arial"/>
              <a:buChar char="•"/>
              <a:tabLst/>
              <a:defRPr>
                <a:solidFill>
                  <a:schemeClr val="tx2"/>
                </a:solidFill>
                <a:latin typeface="Gotham Narrow Light" pitchFamily="50" charset="0"/>
              </a:defRPr>
            </a:lvl1pPr>
            <a:lvl2pPr marL="461963" marR="0" indent="-230188" algn="l" defTabSz="457200" rtl="0" eaLnBrk="1" fontAlgn="auto" latinLnBrk="0" hangingPunct="1">
              <a:lnSpc>
                <a:spcPct val="100000"/>
              </a:lnSpc>
              <a:spcBef>
                <a:spcPts val="0"/>
              </a:spcBef>
              <a:spcAft>
                <a:spcPts val="900"/>
              </a:spcAft>
              <a:buClr>
                <a:srgbClr val="6FACDE"/>
              </a:buClr>
              <a:buSzTx/>
              <a:buFont typeface="Arial"/>
              <a:buChar char="–"/>
              <a:tabLst/>
              <a:defRPr>
                <a:solidFill>
                  <a:schemeClr val="tx2"/>
                </a:solidFill>
                <a:latin typeface="Gotham Narrow Light" pitchFamily="50" charset="0"/>
              </a:defRPr>
            </a:lvl2pPr>
            <a:lvl3pPr marL="684213" marR="0" indent="-230188" algn="l" defTabSz="457200" rtl="0" eaLnBrk="1" fontAlgn="auto" latinLnBrk="0" hangingPunct="1">
              <a:lnSpc>
                <a:spcPct val="100000"/>
              </a:lnSpc>
              <a:spcBef>
                <a:spcPts val="0"/>
              </a:spcBef>
              <a:spcAft>
                <a:spcPts val="900"/>
              </a:spcAft>
              <a:buClr>
                <a:srgbClr val="6FACDE"/>
              </a:buClr>
              <a:buSzTx/>
              <a:buFont typeface="Wingdings" panose="05000000000000000000" pitchFamily="2" charset="2"/>
              <a:buChar char="§"/>
              <a:tabLst/>
              <a:defRPr>
                <a:solidFill>
                  <a:schemeClr val="tx2"/>
                </a:solidFill>
                <a:latin typeface="Gotham Narrow Light" pitchFamily="50" charset="0"/>
              </a:defRPr>
            </a:lvl3pPr>
            <a:lvl4pPr marL="914400" marR="0" indent="-223838" algn="l" defTabSz="457200" rtl="0" eaLnBrk="1" fontAlgn="auto" latinLnBrk="0" hangingPunct="1">
              <a:lnSpc>
                <a:spcPct val="100000"/>
              </a:lnSpc>
              <a:spcBef>
                <a:spcPts val="0"/>
              </a:spcBef>
              <a:spcAft>
                <a:spcPts val="900"/>
              </a:spcAft>
              <a:buClr>
                <a:srgbClr val="6FACDE"/>
              </a:buClr>
              <a:buSzTx/>
              <a:buFont typeface="Arial"/>
              <a:buChar char="–"/>
              <a:tabLst/>
              <a:defRPr>
                <a:solidFill>
                  <a:schemeClr val="tx2"/>
                </a:solidFill>
                <a:latin typeface="Gotham Narrow Light" pitchFamily="50" charset="0"/>
              </a:defRPr>
            </a:lvl4pPr>
            <a:lvl5pPr marL="1255713" marR="0" indent="-223838" algn="l" defTabSz="457200" rtl="0" eaLnBrk="1" fontAlgn="auto" latinLnBrk="0" hangingPunct="1">
              <a:lnSpc>
                <a:spcPct val="100000"/>
              </a:lnSpc>
              <a:spcBef>
                <a:spcPct val="20000"/>
              </a:spcBef>
              <a:spcAft>
                <a:spcPts val="900"/>
              </a:spcAft>
              <a:buClr>
                <a:srgbClr val="6FACDE"/>
              </a:buClr>
              <a:buSzTx/>
              <a:buFont typeface="Arial"/>
              <a:buChar char="–"/>
              <a:tabLst/>
              <a:defRPr>
                <a:solidFill>
                  <a:schemeClr val="tx2"/>
                </a:solidFill>
                <a:latin typeface="Gotham Narrow Light" pitchFamily="50" charset="0"/>
              </a:defRPr>
            </a:lvl5pPr>
          </a:lstStyle>
          <a:p>
            <a:pPr marL="228600" marR="0" lvl="0" indent="-228600" algn="l" defTabSz="457200" rtl="0" eaLnBrk="1" fontAlgn="auto" latinLnBrk="0" hangingPunct="1">
              <a:lnSpc>
                <a:spcPct val="100000"/>
              </a:lnSpc>
              <a:spcBef>
                <a:spcPts val="0"/>
              </a:spcBef>
              <a:spcAft>
                <a:spcPts val="900"/>
              </a:spcAft>
              <a:buClr>
                <a:srgbClr val="6FACDE"/>
              </a:buClr>
              <a:buSzTx/>
              <a:buFont typeface="Arial"/>
              <a:buChar char="•"/>
              <a:tabLst/>
              <a:defRPr/>
            </a:pPr>
            <a:r>
              <a:rPr kumimoji="0" lang="en-US" sz="2000" b="0" i="0" u="none" strike="noStrike" kern="1200" cap="none" spc="0" normalizeH="0" baseline="0" noProof="0" dirty="0" smtClean="0">
                <a:ln>
                  <a:noFill/>
                </a:ln>
                <a:solidFill>
                  <a:srgbClr val="535353"/>
                </a:solidFill>
                <a:effectLst/>
                <a:uLnTx/>
                <a:uFillTx/>
                <a:latin typeface="+mn-lt"/>
                <a:ea typeface="+mn-ea"/>
                <a:cs typeface="Times New Roman"/>
              </a:rPr>
              <a:t>Click to edit Master text styles</a:t>
            </a:r>
          </a:p>
          <a:p>
            <a:pPr marL="461963" marR="0" lvl="1" indent="-230188" algn="l" defTabSz="457200" rtl="0" eaLnBrk="1" fontAlgn="auto" latinLnBrk="0" hangingPunct="1">
              <a:lnSpc>
                <a:spcPct val="100000"/>
              </a:lnSpc>
              <a:spcBef>
                <a:spcPts val="0"/>
              </a:spcBef>
              <a:spcAft>
                <a:spcPts val="900"/>
              </a:spcAft>
              <a:buClr>
                <a:srgbClr val="6FACDE"/>
              </a:buClr>
              <a:buSzTx/>
              <a:buFont typeface="Arial"/>
              <a:buChar char="–"/>
              <a:tabLst/>
              <a:defRPr/>
            </a:pPr>
            <a:r>
              <a:rPr kumimoji="0" lang="en-US" sz="1800" b="0" i="0" u="none" strike="noStrike" kern="1200" cap="none" spc="0" normalizeH="0" baseline="0" noProof="0" dirty="0" smtClean="0">
                <a:ln>
                  <a:noFill/>
                </a:ln>
                <a:solidFill>
                  <a:srgbClr val="535353"/>
                </a:solidFill>
                <a:effectLst/>
                <a:uLnTx/>
                <a:uFillTx/>
                <a:latin typeface="+mn-lt"/>
                <a:ea typeface="+mn-ea"/>
                <a:cs typeface="Times New Roman"/>
              </a:rPr>
              <a:t>Second level</a:t>
            </a:r>
          </a:p>
          <a:p>
            <a:pPr marL="684213" marR="0" lvl="2" indent="-230188" algn="l" defTabSz="457200" rtl="0" eaLnBrk="1" fontAlgn="auto" latinLnBrk="0" hangingPunct="1">
              <a:lnSpc>
                <a:spcPct val="100000"/>
              </a:lnSpc>
              <a:spcBef>
                <a:spcPts val="0"/>
              </a:spcBef>
              <a:spcAft>
                <a:spcPts val="900"/>
              </a:spcAft>
              <a:buClr>
                <a:srgbClr val="6FACDE"/>
              </a:buClr>
              <a:buSzTx/>
              <a:buFont typeface="Wingdings" panose="05000000000000000000" pitchFamily="2" charset="2"/>
              <a:buChar char="§"/>
              <a:tabLst/>
              <a:defRPr/>
            </a:pPr>
            <a:r>
              <a:rPr kumimoji="0" lang="en-US" sz="1600" b="0" i="0" u="none" strike="noStrike" kern="1200" cap="none" spc="0" normalizeH="0" baseline="0" noProof="0" dirty="0" smtClean="0">
                <a:ln>
                  <a:noFill/>
                </a:ln>
                <a:solidFill>
                  <a:srgbClr val="535353"/>
                </a:solidFill>
                <a:effectLst/>
                <a:uLnTx/>
                <a:uFillTx/>
                <a:latin typeface="+mn-lt"/>
                <a:ea typeface="+mn-ea"/>
                <a:cs typeface="Times New Roman"/>
              </a:rPr>
              <a:t>Third level</a:t>
            </a:r>
          </a:p>
          <a:p>
            <a:pPr marL="914400" marR="0" lvl="3" indent="-223838" algn="l" defTabSz="457200" rtl="0" eaLnBrk="1" fontAlgn="auto" latinLnBrk="0" hangingPunct="1">
              <a:lnSpc>
                <a:spcPct val="100000"/>
              </a:lnSpc>
              <a:spcBef>
                <a:spcPts val="0"/>
              </a:spcBef>
              <a:spcAft>
                <a:spcPts val="900"/>
              </a:spcAft>
              <a:buClr>
                <a:srgbClr val="6FACDE"/>
              </a:buClr>
              <a:buSzTx/>
              <a:buFont typeface="Arial"/>
              <a:buChar char="–"/>
              <a:tabLst/>
              <a:defRPr/>
            </a:pPr>
            <a:r>
              <a:rPr kumimoji="0" lang="en-US" sz="1600" b="0" i="0" u="none" strike="noStrike" kern="1200" cap="none" spc="0" normalizeH="0" baseline="0" noProof="0" dirty="0" smtClean="0">
                <a:ln>
                  <a:noFill/>
                </a:ln>
                <a:solidFill>
                  <a:srgbClr val="535353"/>
                </a:solidFill>
                <a:effectLst/>
                <a:uLnTx/>
                <a:uFillTx/>
                <a:latin typeface="+mn-lt"/>
                <a:ea typeface="+mn-ea"/>
                <a:cs typeface="Times New Roman"/>
              </a:rPr>
              <a:t>Fourth level</a:t>
            </a:r>
          </a:p>
          <a:p>
            <a:pPr marL="1255713" marR="0" lvl="4" indent="-223838" algn="l" defTabSz="457200" rtl="0" eaLnBrk="1" fontAlgn="auto" latinLnBrk="0" hangingPunct="1">
              <a:lnSpc>
                <a:spcPct val="100000"/>
              </a:lnSpc>
              <a:spcBef>
                <a:spcPct val="20000"/>
              </a:spcBef>
              <a:spcAft>
                <a:spcPts val="900"/>
              </a:spcAft>
              <a:buClr>
                <a:srgbClr val="6FACDE"/>
              </a:buClr>
              <a:buSzTx/>
              <a:buFont typeface="Arial"/>
              <a:buChar char="–"/>
              <a:tabLst/>
              <a:defRPr/>
            </a:pPr>
            <a:r>
              <a:rPr kumimoji="0" lang="en-US" sz="1600" b="0" i="0" u="none" strike="noStrike" kern="1200" cap="none" spc="0" normalizeH="0" baseline="0" noProof="0" dirty="0" smtClean="0">
                <a:ln>
                  <a:noFill/>
                </a:ln>
                <a:solidFill>
                  <a:srgbClr val="535353"/>
                </a:solidFill>
                <a:effectLst/>
                <a:uLnTx/>
                <a:uFillTx/>
                <a:latin typeface="+mn-lt"/>
                <a:ea typeface="+mn-ea"/>
                <a:cs typeface="Times New Roman"/>
              </a:rPr>
              <a:t>Fifth level</a:t>
            </a:r>
            <a:endParaRPr kumimoji="0" lang="en-US" sz="1600" b="0" i="0" u="none" strike="noStrike" kern="1200" cap="none" spc="0" normalizeH="0" baseline="0" noProof="0" dirty="0">
              <a:ln>
                <a:noFill/>
              </a:ln>
              <a:solidFill>
                <a:srgbClr val="535353"/>
              </a:solidFill>
              <a:effectLst/>
              <a:uLnTx/>
              <a:uFillTx/>
              <a:latin typeface="+mn-lt"/>
              <a:ea typeface="+mn-ea"/>
              <a:cs typeface="Times New Roman"/>
            </a:endParaRPr>
          </a:p>
        </p:txBody>
      </p:sp>
      <p:sp>
        <p:nvSpPr>
          <p:cNvPr id="6" name="Text Placeholder 8"/>
          <p:cNvSpPr>
            <a:spLocks noGrp="1"/>
          </p:cNvSpPr>
          <p:nvPr>
            <p:ph type="body" sz="quarter" idx="14" hasCustomPrompt="1"/>
          </p:nvPr>
        </p:nvSpPr>
        <p:spPr>
          <a:xfrm>
            <a:off x="304800" y="1234440"/>
            <a:ext cx="10363200" cy="411480"/>
          </a:xfrm>
          <a:prstGeom prst="rect">
            <a:avLst/>
          </a:prstGeom>
        </p:spPr>
        <p:txBody>
          <a:bodyPr>
            <a:noAutofit/>
          </a:bodyPr>
          <a:lstStyle>
            <a:lvl1pPr marL="0" indent="0">
              <a:buNone/>
              <a:defRPr sz="2000" b="1">
                <a:solidFill>
                  <a:schemeClr val="accent2"/>
                </a:solidFill>
                <a:latin typeface="Arial" panose="020B0604020202020204" pitchFamily="34" charset="0"/>
              </a:defRPr>
            </a:lvl1pPr>
          </a:lstStyle>
          <a:p>
            <a:pPr lvl="0"/>
            <a:r>
              <a:rPr lang="en-US" dirty="0" smtClean="0"/>
              <a:t>Subtitle</a:t>
            </a:r>
            <a:endParaRPr lang="en-US" dirty="0"/>
          </a:p>
        </p:txBody>
      </p:sp>
    </p:spTree>
    <p:extLst>
      <p:ext uri="{BB962C8B-B14F-4D97-AF65-F5344CB8AC3E}">
        <p14:creationId xmlns:p14="http://schemas.microsoft.com/office/powerpoint/2010/main" val="270242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wo Column-Outline w Subtitle">
    <p:spTree>
      <p:nvGrpSpPr>
        <p:cNvPr id="1" name=""/>
        <p:cNvGrpSpPr/>
        <p:nvPr/>
      </p:nvGrpSpPr>
      <p:grpSpPr>
        <a:xfrm>
          <a:off x="0" y="0"/>
          <a:ext cx="0" cy="0"/>
          <a:chOff x="0" y="0"/>
          <a:chExt cx="0" cy="0"/>
        </a:xfrm>
      </p:grpSpPr>
      <p:sp>
        <p:nvSpPr>
          <p:cNvPr id="2" name="Title 1"/>
          <p:cNvSpPr>
            <a:spLocks noGrp="1"/>
          </p:cNvSpPr>
          <p:nvPr>
            <p:ph type="title"/>
          </p:nvPr>
        </p:nvSpPr>
        <p:spPr>
          <a:xfrm>
            <a:off x="304800" y="182880"/>
            <a:ext cx="7924800" cy="822960"/>
          </a:xfrm>
        </p:spPr>
        <p:txBody>
          <a:bodyPr/>
          <a:lstStyle>
            <a:lvl1pPr>
              <a:defRPr>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304800" y="1737360"/>
            <a:ext cx="5364480" cy="4023360"/>
          </a:xfrm>
        </p:spPr>
        <p:txBody>
          <a:bodyPr/>
          <a:lstStyle>
            <a:lvl1pPr marL="461963" marR="0" indent="-461963" algn="l" defTabSz="457200" rtl="0" eaLnBrk="1" fontAlgn="auto" latinLnBrk="0" hangingPunct="1">
              <a:lnSpc>
                <a:spcPct val="100000"/>
              </a:lnSpc>
              <a:spcBef>
                <a:spcPts val="0"/>
              </a:spcBef>
              <a:spcAft>
                <a:spcPts val="900"/>
              </a:spcAft>
              <a:buClr>
                <a:srgbClr val="6FACDE"/>
              </a:buClr>
              <a:buSzTx/>
              <a:buFont typeface="+mj-lt"/>
              <a:buAutoNum type="romanUcPeriod"/>
              <a:tabLst/>
              <a:defRPr kumimoji="0" lang="en-US" sz="2000" b="0" i="0" u="none" strike="noStrike" kern="1200" cap="none" spc="0" normalizeH="0" baseline="0" noProof="0" dirty="0" smtClean="0">
                <a:ln>
                  <a:noFill/>
                </a:ln>
                <a:solidFill>
                  <a:srgbClr val="535353"/>
                </a:solidFill>
                <a:effectLst/>
                <a:uLnTx/>
                <a:uFillTx/>
                <a:latin typeface="Gotham Narrow Book" pitchFamily="50" charset="0"/>
                <a:ea typeface="+mn-ea"/>
                <a:cs typeface="Times New Roman"/>
              </a:defRPr>
            </a:lvl1pPr>
            <a:lvl2pPr marL="798513" marR="0" indent="-341313" algn="l" defTabSz="457200" rtl="0" eaLnBrk="1" fontAlgn="auto" latinLnBrk="0" hangingPunct="1">
              <a:lnSpc>
                <a:spcPct val="100000"/>
              </a:lnSpc>
              <a:spcBef>
                <a:spcPts val="0"/>
              </a:spcBef>
              <a:spcAft>
                <a:spcPts val="900"/>
              </a:spcAft>
              <a:buClr>
                <a:srgbClr val="6FACDE"/>
              </a:buClr>
              <a:buSzTx/>
              <a:buFont typeface="+mj-lt"/>
              <a:buAutoNum type="alphaUcPeriod"/>
              <a:tabLst/>
              <a:defRPr kumimoji="0" lang="en-US" sz="1800" b="0" i="0" u="none" strike="noStrike" kern="1200" cap="none" spc="0" normalizeH="0" baseline="0" noProof="0" dirty="0" smtClean="0">
                <a:ln>
                  <a:noFill/>
                </a:ln>
                <a:solidFill>
                  <a:srgbClr val="535353"/>
                </a:solidFill>
                <a:effectLst/>
                <a:uLnTx/>
                <a:uFillTx/>
                <a:latin typeface="Gotham Narrow Book" pitchFamily="50" charset="0"/>
                <a:ea typeface="+mn-ea"/>
                <a:cs typeface="Times New Roman"/>
              </a:defRPr>
            </a:lvl2pPr>
            <a:lvl3pPr marL="1144588" marR="0" indent="-346075" algn="l" defTabSz="457200" rtl="0" eaLnBrk="1" fontAlgn="auto" latinLnBrk="0" hangingPunct="1">
              <a:lnSpc>
                <a:spcPct val="100000"/>
              </a:lnSpc>
              <a:spcBef>
                <a:spcPts val="0"/>
              </a:spcBef>
              <a:spcAft>
                <a:spcPts val="900"/>
              </a:spcAft>
              <a:buClr>
                <a:srgbClr val="6FACDE"/>
              </a:buClr>
              <a:buSzTx/>
              <a:buFont typeface="+mj-lt"/>
              <a:buAutoNum type="arabicPeriod"/>
              <a:tabLst/>
              <a:defRPr kumimoji="0" lang="en-US" sz="1600" b="0" i="0" u="none" strike="noStrike" kern="1200" cap="none" spc="0" normalizeH="0" baseline="0" noProof="0" dirty="0" smtClean="0">
                <a:ln>
                  <a:noFill/>
                </a:ln>
                <a:solidFill>
                  <a:srgbClr val="535353"/>
                </a:solidFill>
                <a:effectLst/>
                <a:uLnTx/>
                <a:uFillTx/>
                <a:latin typeface="Gotham Narrow Book" pitchFamily="50" charset="0"/>
                <a:ea typeface="+mn-ea"/>
                <a:cs typeface="Times New Roman"/>
              </a:defRPr>
            </a:lvl3pPr>
            <a:lvl4pPr marL="1482725" marR="0" indent="-341313" algn="l" defTabSz="457200" rtl="0" eaLnBrk="1" fontAlgn="auto" latinLnBrk="0" hangingPunct="1">
              <a:lnSpc>
                <a:spcPct val="100000"/>
              </a:lnSpc>
              <a:spcBef>
                <a:spcPts val="0"/>
              </a:spcBef>
              <a:spcAft>
                <a:spcPts val="900"/>
              </a:spcAft>
              <a:buClr>
                <a:srgbClr val="6FACDE"/>
              </a:buClr>
              <a:buSzTx/>
              <a:buFont typeface="+mj-lt"/>
              <a:buAutoNum type="alphaLcParenR"/>
              <a:tabLst/>
              <a:defRPr kumimoji="0" lang="en-US" sz="1600" b="0" i="0" u="none" strike="noStrike" kern="1200" cap="none" spc="0" normalizeH="0" baseline="0" noProof="0" dirty="0" smtClean="0">
                <a:ln>
                  <a:noFill/>
                </a:ln>
                <a:solidFill>
                  <a:srgbClr val="535353"/>
                </a:solidFill>
                <a:effectLst/>
                <a:uLnTx/>
                <a:uFillTx/>
                <a:latin typeface="Gotham Narrow Book" pitchFamily="50" charset="0"/>
                <a:ea typeface="+mn-ea"/>
                <a:cs typeface="Times New Roman"/>
              </a:defRPr>
            </a:lvl4pPr>
            <a:lvl5pPr marL="1828800" marR="0" indent="-346075" algn="l" defTabSz="457200" rtl="0" eaLnBrk="1" fontAlgn="auto" latinLnBrk="0" hangingPunct="1">
              <a:lnSpc>
                <a:spcPct val="100000"/>
              </a:lnSpc>
              <a:spcBef>
                <a:spcPts val="0"/>
              </a:spcBef>
              <a:spcAft>
                <a:spcPts val="900"/>
              </a:spcAft>
              <a:buClr>
                <a:srgbClr val="6FACDE"/>
              </a:buClr>
              <a:buSzTx/>
              <a:buFont typeface="+mj-lt"/>
              <a:buAutoNum type="romanLcPeriod"/>
              <a:tabLst/>
              <a:defRPr kumimoji="0" lang="en-US" sz="1600" b="0" i="0" u="none" strike="noStrike" kern="1200" cap="none" spc="0" normalizeH="0" baseline="0" noProof="0" dirty="0">
                <a:ln>
                  <a:noFill/>
                </a:ln>
                <a:solidFill>
                  <a:srgbClr val="535353"/>
                </a:solidFill>
                <a:effectLst/>
                <a:uLnTx/>
                <a:uFillTx/>
                <a:latin typeface="Gotham Narrow Book" pitchFamily="50" charset="0"/>
                <a:ea typeface="+mn-ea"/>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idx="13" hasCustomPrompt="1"/>
          </p:nvPr>
        </p:nvSpPr>
        <p:spPr>
          <a:xfrm>
            <a:off x="5974080" y="1737360"/>
            <a:ext cx="5364480" cy="4023360"/>
          </a:xfrm>
        </p:spPr>
        <p:txBody>
          <a:bodyPr/>
          <a:lstStyle>
            <a:lvl1pPr marL="461963" marR="0" indent="-461963" algn="l" defTabSz="457200" rtl="0" eaLnBrk="1" fontAlgn="auto" latinLnBrk="0" hangingPunct="1">
              <a:lnSpc>
                <a:spcPct val="100000"/>
              </a:lnSpc>
              <a:spcBef>
                <a:spcPts val="0"/>
              </a:spcBef>
              <a:spcAft>
                <a:spcPts val="900"/>
              </a:spcAft>
              <a:buClr>
                <a:srgbClr val="6FACDE"/>
              </a:buClr>
              <a:buSzTx/>
              <a:buFont typeface="+mj-lt"/>
              <a:buAutoNum type="romanUcPeriod"/>
              <a:tabLst/>
              <a:defRPr kumimoji="0" lang="en-US" sz="2000" b="0" i="0" u="none" strike="noStrike" kern="1200" cap="none" spc="0" normalizeH="0" baseline="0" noProof="0" dirty="0" smtClean="0">
                <a:ln>
                  <a:noFill/>
                </a:ln>
                <a:solidFill>
                  <a:srgbClr val="535353"/>
                </a:solidFill>
                <a:effectLst/>
                <a:uLnTx/>
                <a:uFillTx/>
                <a:latin typeface="Gotham Narrow Book" pitchFamily="50" charset="0"/>
                <a:ea typeface="+mn-ea"/>
                <a:cs typeface="Times New Roman"/>
              </a:defRPr>
            </a:lvl1pPr>
            <a:lvl2pPr marL="798513" marR="0" indent="-341313" algn="l" defTabSz="457200" rtl="0" eaLnBrk="1" fontAlgn="auto" latinLnBrk="0" hangingPunct="1">
              <a:lnSpc>
                <a:spcPct val="100000"/>
              </a:lnSpc>
              <a:spcBef>
                <a:spcPts val="0"/>
              </a:spcBef>
              <a:spcAft>
                <a:spcPts val="900"/>
              </a:spcAft>
              <a:buClr>
                <a:srgbClr val="6FACDE"/>
              </a:buClr>
              <a:buSzTx/>
              <a:buFont typeface="+mj-lt"/>
              <a:buAutoNum type="alphaUcPeriod"/>
              <a:tabLst/>
              <a:defRPr kumimoji="0" lang="en-US" sz="1800" b="0" i="0" u="none" strike="noStrike" kern="1200" cap="none" spc="0" normalizeH="0" baseline="0" noProof="0" dirty="0" smtClean="0">
                <a:ln>
                  <a:noFill/>
                </a:ln>
                <a:solidFill>
                  <a:srgbClr val="535353"/>
                </a:solidFill>
                <a:effectLst/>
                <a:uLnTx/>
                <a:uFillTx/>
                <a:latin typeface="Gotham Narrow Book" pitchFamily="50" charset="0"/>
                <a:ea typeface="+mn-ea"/>
                <a:cs typeface="Times New Roman"/>
              </a:defRPr>
            </a:lvl2pPr>
            <a:lvl3pPr marL="1144588" marR="0" indent="-346075" algn="l" defTabSz="457200" rtl="0" eaLnBrk="1" fontAlgn="auto" latinLnBrk="0" hangingPunct="1">
              <a:lnSpc>
                <a:spcPct val="100000"/>
              </a:lnSpc>
              <a:spcBef>
                <a:spcPts val="0"/>
              </a:spcBef>
              <a:spcAft>
                <a:spcPts val="900"/>
              </a:spcAft>
              <a:buClr>
                <a:srgbClr val="6FACDE"/>
              </a:buClr>
              <a:buSzTx/>
              <a:buFont typeface="+mj-lt"/>
              <a:buAutoNum type="arabicPeriod"/>
              <a:tabLst/>
              <a:defRPr kumimoji="0" lang="en-US" sz="1600" b="0" i="0" u="none" strike="noStrike" kern="1200" cap="none" spc="0" normalizeH="0" baseline="0" noProof="0" dirty="0" smtClean="0">
                <a:ln>
                  <a:noFill/>
                </a:ln>
                <a:solidFill>
                  <a:srgbClr val="535353"/>
                </a:solidFill>
                <a:effectLst/>
                <a:uLnTx/>
                <a:uFillTx/>
                <a:latin typeface="Gotham Narrow Book" pitchFamily="50" charset="0"/>
                <a:ea typeface="+mn-ea"/>
                <a:cs typeface="Times New Roman"/>
              </a:defRPr>
            </a:lvl3pPr>
            <a:lvl4pPr marL="1482725" marR="0" indent="-341313" algn="l" defTabSz="457200" rtl="0" eaLnBrk="1" fontAlgn="auto" latinLnBrk="0" hangingPunct="1">
              <a:lnSpc>
                <a:spcPct val="100000"/>
              </a:lnSpc>
              <a:spcBef>
                <a:spcPts val="0"/>
              </a:spcBef>
              <a:spcAft>
                <a:spcPts val="900"/>
              </a:spcAft>
              <a:buClr>
                <a:srgbClr val="6FACDE"/>
              </a:buClr>
              <a:buSzTx/>
              <a:buFont typeface="+mj-lt"/>
              <a:buAutoNum type="alphaLcParenR"/>
              <a:tabLst/>
              <a:defRPr kumimoji="0" lang="en-US" sz="1600" b="0" i="0" u="none" strike="noStrike" kern="1200" cap="none" spc="0" normalizeH="0" baseline="0" noProof="0" dirty="0" smtClean="0">
                <a:ln>
                  <a:noFill/>
                </a:ln>
                <a:solidFill>
                  <a:srgbClr val="535353"/>
                </a:solidFill>
                <a:effectLst/>
                <a:uLnTx/>
                <a:uFillTx/>
                <a:latin typeface="Gotham Narrow Book" pitchFamily="50" charset="0"/>
                <a:ea typeface="+mn-ea"/>
                <a:cs typeface="Times New Roman"/>
              </a:defRPr>
            </a:lvl4pPr>
            <a:lvl5pPr marL="1828800" marR="0" indent="-346075" algn="l" defTabSz="457200" rtl="0" eaLnBrk="1" fontAlgn="auto" latinLnBrk="0" hangingPunct="1">
              <a:lnSpc>
                <a:spcPct val="100000"/>
              </a:lnSpc>
              <a:spcBef>
                <a:spcPts val="0"/>
              </a:spcBef>
              <a:spcAft>
                <a:spcPts val="900"/>
              </a:spcAft>
              <a:buClr>
                <a:srgbClr val="6FACDE"/>
              </a:buClr>
              <a:buSzTx/>
              <a:buFont typeface="+mj-lt"/>
              <a:buAutoNum type="romanLcPeriod"/>
              <a:tabLst/>
              <a:defRPr kumimoji="0" lang="en-US" sz="1600" b="0" i="0" u="none" strike="noStrike" kern="1200" cap="none" spc="0" normalizeH="0" baseline="0" noProof="0" dirty="0">
                <a:ln>
                  <a:noFill/>
                </a:ln>
                <a:solidFill>
                  <a:srgbClr val="535353"/>
                </a:solidFill>
                <a:effectLst/>
                <a:uLnTx/>
                <a:uFillTx/>
                <a:latin typeface="Arial" panose="020B0604020202020204" pitchFamily="34" charset="0"/>
                <a:ea typeface="+mn-ea"/>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kumimoji="0" lang="en-US" sz="1600" b="0" i="0" u="none" strike="noStrike" kern="1200" cap="none" spc="0" normalizeH="0" baseline="0" noProof="0" dirty="0">
              <a:ln>
                <a:noFill/>
              </a:ln>
              <a:solidFill>
                <a:srgbClr val="535353"/>
              </a:solidFill>
              <a:effectLst/>
              <a:uLnTx/>
              <a:uFillTx/>
              <a:latin typeface="+mn-lt"/>
              <a:ea typeface="+mn-ea"/>
              <a:cs typeface="Times New Roman"/>
            </a:endParaRPr>
          </a:p>
        </p:txBody>
      </p:sp>
      <p:sp>
        <p:nvSpPr>
          <p:cNvPr id="7" name="Text Placeholder 8"/>
          <p:cNvSpPr>
            <a:spLocks noGrp="1"/>
          </p:cNvSpPr>
          <p:nvPr>
            <p:ph type="body" sz="quarter" idx="14" hasCustomPrompt="1"/>
          </p:nvPr>
        </p:nvSpPr>
        <p:spPr>
          <a:xfrm>
            <a:off x="304800" y="1234440"/>
            <a:ext cx="11054080" cy="411480"/>
          </a:xfrm>
        </p:spPr>
        <p:txBody>
          <a:bodyPr>
            <a:noAutofit/>
          </a:bodyPr>
          <a:lstStyle>
            <a:lvl1pPr marL="0" indent="0">
              <a:buNone/>
              <a:defRPr lang="en-US" sz="2000" b="1" kern="1200" dirty="0">
                <a:solidFill>
                  <a:schemeClr val="accent2"/>
                </a:solidFill>
                <a:latin typeface="Gotham Narrow Book" pitchFamily="50" charset="0"/>
                <a:ea typeface="+mn-ea"/>
                <a:cs typeface="Times New Roman"/>
              </a:defRPr>
            </a:lvl1pPr>
          </a:lstStyle>
          <a:p>
            <a:pPr marL="0" lvl="0" indent="0" algn="l" defTabSz="457200" rtl="0" eaLnBrk="1" latinLnBrk="0" hangingPunct="1">
              <a:spcBef>
                <a:spcPts val="0"/>
              </a:spcBef>
              <a:spcAft>
                <a:spcPts val="900"/>
              </a:spcAft>
              <a:buClr>
                <a:schemeClr val="accent2"/>
              </a:buClr>
              <a:buFont typeface="Arial"/>
              <a:buNone/>
            </a:pPr>
            <a:r>
              <a:rPr lang="en-US" dirty="0" smtClean="0"/>
              <a:t>Subtitle</a:t>
            </a:r>
            <a:endParaRPr lang="en-US" dirty="0"/>
          </a:p>
        </p:txBody>
      </p:sp>
    </p:spTree>
    <p:extLst>
      <p:ext uri="{BB962C8B-B14F-4D97-AF65-F5344CB8AC3E}">
        <p14:creationId xmlns:p14="http://schemas.microsoft.com/office/powerpoint/2010/main" val="1703947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Outline w Subtitle &amp; Photo">
    <p:spTree>
      <p:nvGrpSpPr>
        <p:cNvPr id="1" name=""/>
        <p:cNvGrpSpPr/>
        <p:nvPr/>
      </p:nvGrpSpPr>
      <p:grpSpPr>
        <a:xfrm>
          <a:off x="0" y="0"/>
          <a:ext cx="0" cy="0"/>
          <a:chOff x="0" y="0"/>
          <a:chExt cx="0" cy="0"/>
        </a:xfrm>
      </p:grpSpPr>
      <p:sp>
        <p:nvSpPr>
          <p:cNvPr id="2" name="Title 1"/>
          <p:cNvSpPr>
            <a:spLocks noGrp="1"/>
          </p:cNvSpPr>
          <p:nvPr>
            <p:ph type="title"/>
          </p:nvPr>
        </p:nvSpPr>
        <p:spPr>
          <a:xfrm>
            <a:off x="304800" y="270344"/>
            <a:ext cx="7924800" cy="731520"/>
          </a:xfrm>
        </p:spPr>
        <p:txBody>
          <a:bodyPr/>
          <a:lstStyle>
            <a:lvl1pPr>
              <a:defRPr>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304800" y="1737360"/>
            <a:ext cx="5364480" cy="4480560"/>
          </a:xfrm>
        </p:spPr>
        <p:txBody>
          <a:bodyPr/>
          <a:lstStyle>
            <a:lvl1pPr marL="461963" marR="0" indent="-461963" algn="l" defTabSz="457200" rtl="0" eaLnBrk="1" fontAlgn="auto" latinLnBrk="0" hangingPunct="1">
              <a:lnSpc>
                <a:spcPct val="100000"/>
              </a:lnSpc>
              <a:spcBef>
                <a:spcPts val="0"/>
              </a:spcBef>
              <a:spcAft>
                <a:spcPts val="900"/>
              </a:spcAft>
              <a:buClr>
                <a:srgbClr val="6FACDE"/>
              </a:buClr>
              <a:buSzTx/>
              <a:buFont typeface="+mj-lt"/>
              <a:buAutoNum type="romanUcPeriod"/>
              <a:tabLst/>
              <a:defRPr kumimoji="0" lang="en-US" sz="2000" b="0" i="0" u="none" strike="noStrike" kern="1200" cap="none" spc="0" normalizeH="0" baseline="0" noProof="0" dirty="0" smtClean="0">
                <a:ln>
                  <a:noFill/>
                </a:ln>
                <a:solidFill>
                  <a:srgbClr val="535353"/>
                </a:solidFill>
                <a:effectLst/>
                <a:uLnTx/>
                <a:uFillTx/>
                <a:latin typeface="Gotham Narrow Book" pitchFamily="50" charset="0"/>
                <a:ea typeface="+mn-ea"/>
                <a:cs typeface="Times New Roman"/>
              </a:defRPr>
            </a:lvl1pPr>
            <a:lvl2pPr marL="798513" marR="0" indent="-341313" algn="l" defTabSz="457200" rtl="0" eaLnBrk="1" fontAlgn="auto" latinLnBrk="0" hangingPunct="1">
              <a:lnSpc>
                <a:spcPct val="100000"/>
              </a:lnSpc>
              <a:spcBef>
                <a:spcPts val="0"/>
              </a:spcBef>
              <a:spcAft>
                <a:spcPts val="900"/>
              </a:spcAft>
              <a:buClr>
                <a:srgbClr val="6FACDE"/>
              </a:buClr>
              <a:buSzTx/>
              <a:buFont typeface="+mj-lt"/>
              <a:buAutoNum type="alphaUcPeriod"/>
              <a:tabLst/>
              <a:defRPr kumimoji="0" lang="en-US" sz="1800" b="0" i="0" u="none" strike="noStrike" kern="1200" cap="none" spc="0" normalizeH="0" baseline="0" noProof="0" dirty="0" smtClean="0">
                <a:ln>
                  <a:noFill/>
                </a:ln>
                <a:solidFill>
                  <a:srgbClr val="535353"/>
                </a:solidFill>
                <a:effectLst/>
                <a:uLnTx/>
                <a:uFillTx/>
                <a:latin typeface="Gotham Narrow Book" pitchFamily="50" charset="0"/>
                <a:ea typeface="+mn-ea"/>
                <a:cs typeface="Times New Roman"/>
              </a:defRPr>
            </a:lvl2pPr>
            <a:lvl3pPr marL="1144588" marR="0" indent="-346075" algn="l" defTabSz="457200" rtl="0" eaLnBrk="1" fontAlgn="auto" latinLnBrk="0" hangingPunct="1">
              <a:lnSpc>
                <a:spcPct val="100000"/>
              </a:lnSpc>
              <a:spcBef>
                <a:spcPts val="0"/>
              </a:spcBef>
              <a:spcAft>
                <a:spcPts val="900"/>
              </a:spcAft>
              <a:buClr>
                <a:srgbClr val="6FACDE"/>
              </a:buClr>
              <a:buSzTx/>
              <a:buFont typeface="+mj-lt"/>
              <a:buAutoNum type="arabicPeriod"/>
              <a:tabLst/>
              <a:defRPr kumimoji="0" lang="en-US" sz="1600" b="0" i="0" u="none" strike="noStrike" kern="1200" cap="none" spc="0" normalizeH="0" baseline="0" noProof="0" dirty="0" smtClean="0">
                <a:ln>
                  <a:noFill/>
                </a:ln>
                <a:solidFill>
                  <a:srgbClr val="535353"/>
                </a:solidFill>
                <a:effectLst/>
                <a:uLnTx/>
                <a:uFillTx/>
                <a:latin typeface="Gotham Narrow Book" pitchFamily="50" charset="0"/>
                <a:ea typeface="+mn-ea"/>
                <a:cs typeface="Times New Roman"/>
              </a:defRPr>
            </a:lvl3pPr>
            <a:lvl4pPr marL="1482725" marR="0" indent="-341313" algn="l" defTabSz="457200" rtl="0" eaLnBrk="1" fontAlgn="auto" latinLnBrk="0" hangingPunct="1">
              <a:lnSpc>
                <a:spcPct val="100000"/>
              </a:lnSpc>
              <a:spcBef>
                <a:spcPts val="0"/>
              </a:spcBef>
              <a:spcAft>
                <a:spcPts val="900"/>
              </a:spcAft>
              <a:buClr>
                <a:srgbClr val="6FACDE"/>
              </a:buClr>
              <a:buSzTx/>
              <a:buFont typeface="+mj-lt"/>
              <a:buAutoNum type="alphaLcParenR"/>
              <a:tabLst/>
              <a:defRPr kumimoji="0" lang="en-US" sz="1600" b="0" i="0" u="none" strike="noStrike" kern="1200" cap="none" spc="0" normalizeH="0" baseline="0" noProof="0" dirty="0" smtClean="0">
                <a:ln>
                  <a:noFill/>
                </a:ln>
                <a:solidFill>
                  <a:srgbClr val="535353"/>
                </a:solidFill>
                <a:effectLst/>
                <a:uLnTx/>
                <a:uFillTx/>
                <a:latin typeface="Gotham Narrow Book" pitchFamily="50" charset="0"/>
                <a:ea typeface="+mn-ea"/>
                <a:cs typeface="Times New Roman"/>
              </a:defRPr>
            </a:lvl4pPr>
            <a:lvl5pPr marL="1828800" marR="0" indent="-346075" algn="l" defTabSz="457200" rtl="0" eaLnBrk="1" fontAlgn="auto" latinLnBrk="0" hangingPunct="1">
              <a:lnSpc>
                <a:spcPct val="100000"/>
              </a:lnSpc>
              <a:spcBef>
                <a:spcPts val="0"/>
              </a:spcBef>
              <a:spcAft>
                <a:spcPts val="900"/>
              </a:spcAft>
              <a:buClr>
                <a:srgbClr val="6FACDE"/>
              </a:buClr>
              <a:buSzTx/>
              <a:buFont typeface="+mj-lt"/>
              <a:buAutoNum type="romanLcPeriod"/>
              <a:tabLst/>
              <a:defRPr kumimoji="0" lang="en-US" sz="1600" b="0" i="0" u="none" strike="noStrike" kern="1200" cap="none" spc="0" normalizeH="0" baseline="0" noProof="0" dirty="0">
                <a:ln>
                  <a:noFill/>
                </a:ln>
                <a:solidFill>
                  <a:srgbClr val="535353"/>
                </a:solidFill>
                <a:effectLst/>
                <a:uLnTx/>
                <a:uFillTx/>
                <a:latin typeface="Arial" panose="020B0604020202020204" pitchFamily="34" charset="0"/>
                <a:ea typeface="+mn-ea"/>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kumimoji="0" lang="en-US" sz="1600" b="0" i="0" u="none" strike="noStrike" kern="1200" cap="none" spc="0" normalizeH="0" baseline="0" noProof="0" dirty="0">
              <a:ln>
                <a:noFill/>
              </a:ln>
              <a:solidFill>
                <a:srgbClr val="535353"/>
              </a:solidFill>
              <a:effectLst/>
              <a:uLnTx/>
              <a:uFillTx/>
              <a:latin typeface="+mn-lt"/>
              <a:ea typeface="+mn-ea"/>
              <a:cs typeface="Times New Roman"/>
            </a:endParaRPr>
          </a:p>
        </p:txBody>
      </p:sp>
      <p:sp>
        <p:nvSpPr>
          <p:cNvPr id="5" name="Text Placeholder 8"/>
          <p:cNvSpPr>
            <a:spLocks noGrp="1"/>
          </p:cNvSpPr>
          <p:nvPr>
            <p:ph type="body" sz="quarter" idx="13" hasCustomPrompt="1"/>
          </p:nvPr>
        </p:nvSpPr>
        <p:spPr>
          <a:xfrm>
            <a:off x="304800" y="1234440"/>
            <a:ext cx="10363200" cy="411480"/>
          </a:xfrm>
        </p:spPr>
        <p:txBody>
          <a:bodyPr>
            <a:noAutofit/>
          </a:bodyPr>
          <a:lstStyle>
            <a:lvl1pPr marL="0" indent="0">
              <a:buNone/>
              <a:defRPr lang="en-US" sz="2000" b="1" kern="1200" dirty="0">
                <a:solidFill>
                  <a:schemeClr val="accent2"/>
                </a:solidFill>
                <a:latin typeface="Gotham Narrow Book" pitchFamily="50" charset="0"/>
                <a:ea typeface="+mn-ea"/>
                <a:cs typeface="Times New Roman"/>
              </a:defRPr>
            </a:lvl1pPr>
          </a:lstStyle>
          <a:p>
            <a:pPr marL="0" lvl="0" indent="0" algn="l" defTabSz="457200" rtl="0" eaLnBrk="1" latinLnBrk="0" hangingPunct="1">
              <a:spcBef>
                <a:spcPts val="0"/>
              </a:spcBef>
              <a:spcAft>
                <a:spcPts val="900"/>
              </a:spcAft>
              <a:buClr>
                <a:schemeClr val="accent2"/>
              </a:buClr>
              <a:buFont typeface="Arial"/>
              <a:buNone/>
            </a:pPr>
            <a:r>
              <a:rPr lang="en-US" dirty="0" smtClean="0"/>
              <a:t>Subtitle</a:t>
            </a:r>
            <a:endParaRPr lang="en-US" dirty="0"/>
          </a:p>
        </p:txBody>
      </p:sp>
      <p:sp>
        <p:nvSpPr>
          <p:cNvPr id="10" name="Picture Placeholder 9"/>
          <p:cNvSpPr>
            <a:spLocks noGrp="1"/>
          </p:cNvSpPr>
          <p:nvPr>
            <p:ph type="pic" sz="quarter" idx="14"/>
          </p:nvPr>
        </p:nvSpPr>
        <p:spPr>
          <a:xfrm>
            <a:off x="6196669" y="1737360"/>
            <a:ext cx="5995332" cy="3572871"/>
          </a:xfrm>
        </p:spPr>
        <p:txBody>
          <a:bodyPr/>
          <a:lstStyle>
            <a:lvl1pPr marL="0" indent="0">
              <a:buNone/>
              <a:defRPr>
                <a:solidFill>
                  <a:schemeClr val="tx2"/>
                </a:solidFill>
              </a:defRPr>
            </a:lvl1pPr>
          </a:lstStyle>
          <a:p>
            <a:endParaRPr lang="en-US" dirty="0"/>
          </a:p>
        </p:txBody>
      </p:sp>
    </p:spTree>
    <p:extLst>
      <p:ext uri="{BB962C8B-B14F-4D97-AF65-F5344CB8AC3E}">
        <p14:creationId xmlns:p14="http://schemas.microsoft.com/office/powerpoint/2010/main" val="2386507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ext w Subtitl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04800" y="1737360"/>
            <a:ext cx="10363200" cy="420624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a:solidFill>
                  <a:schemeClr val="tx2"/>
                </a:solidFill>
              </a:defRPr>
            </a:lvl1pPr>
            <a:lvl2pPr>
              <a:defRPr>
                <a:solidFill>
                  <a:srgbClr val="898D8D"/>
                </a:solidFill>
              </a:defRPr>
            </a:lvl2pPr>
            <a:lvl3pPr>
              <a:defRPr>
                <a:solidFill>
                  <a:srgbClr val="898D8D"/>
                </a:solidFill>
              </a:defRPr>
            </a:lvl3pPr>
            <a:lvl4pPr>
              <a:defRPr>
                <a:solidFill>
                  <a:srgbClr val="898D8D"/>
                </a:solidFill>
              </a:defRPr>
            </a:lvl4pPr>
            <a:lvl5pPr>
              <a:defRPr>
                <a:solidFill>
                  <a:srgbClr val="898D8D"/>
                </a:solidFill>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smtClean="0"/>
              <a:t>Click to add text</a:t>
            </a:r>
          </a:p>
        </p:txBody>
      </p:sp>
      <p:sp>
        <p:nvSpPr>
          <p:cNvPr id="5" name="Title Placeholder 1"/>
          <p:cNvSpPr>
            <a:spLocks noGrp="1"/>
          </p:cNvSpPr>
          <p:nvPr>
            <p:ph type="title"/>
          </p:nvPr>
        </p:nvSpPr>
        <p:spPr>
          <a:xfrm>
            <a:off x="304800" y="182880"/>
            <a:ext cx="8046720" cy="822960"/>
          </a:xfrm>
          <a:prstGeom prst="rect">
            <a:avLst/>
          </a:prstGeom>
        </p:spPr>
        <p:txBody>
          <a:bodyPr vert="horz" lIns="91440" tIns="45720" rIns="91440" bIns="45720" rtlCol="0" anchor="b" anchorCtr="0">
            <a:normAutofit/>
          </a:bodyPr>
          <a:lstStyle>
            <a:lvl1pPr defTabSz="119063">
              <a:tabLst/>
              <a:defRPr>
                <a:solidFill>
                  <a:schemeClr val="accent1"/>
                </a:solidFill>
              </a:defRPr>
            </a:lvl1pPr>
          </a:lstStyle>
          <a:p>
            <a:r>
              <a:rPr lang="en-US" dirty="0" smtClean="0"/>
              <a:t>Click to edit Master title style</a:t>
            </a:r>
            <a:endParaRPr lang="en-US" dirty="0"/>
          </a:p>
        </p:txBody>
      </p:sp>
      <p:sp>
        <p:nvSpPr>
          <p:cNvPr id="7" name="Text Placeholder 8"/>
          <p:cNvSpPr>
            <a:spLocks noGrp="1"/>
          </p:cNvSpPr>
          <p:nvPr>
            <p:ph type="body" sz="quarter" idx="13" hasCustomPrompt="1"/>
          </p:nvPr>
        </p:nvSpPr>
        <p:spPr>
          <a:xfrm>
            <a:off x="304800" y="1234440"/>
            <a:ext cx="10363200" cy="411480"/>
          </a:xfrm>
          <a:prstGeom prst="rect">
            <a:avLst/>
          </a:prstGeom>
        </p:spPr>
        <p:txBody>
          <a:bodyPr>
            <a:noAutofit/>
          </a:bodyPr>
          <a:lstStyle>
            <a:lvl1pPr>
              <a:buNone/>
              <a:defRPr lang="en-US" sz="2000" b="1" kern="1200" dirty="0">
                <a:solidFill>
                  <a:schemeClr val="accent2"/>
                </a:solidFill>
                <a:latin typeface="Gotham Narrow Book" pitchFamily="50" charset="0"/>
                <a:ea typeface="+mn-ea"/>
                <a:cs typeface="Times New Roman"/>
              </a:defRPr>
            </a:lvl1pPr>
          </a:lstStyle>
          <a:p>
            <a:pPr marL="0" lvl="0" indent="0" algn="l" defTabSz="457200" rtl="0" eaLnBrk="1" latinLnBrk="0" hangingPunct="1">
              <a:spcBef>
                <a:spcPts val="0"/>
              </a:spcBef>
              <a:spcAft>
                <a:spcPts val="900"/>
              </a:spcAft>
              <a:buClr>
                <a:schemeClr val="accent2"/>
              </a:buClr>
              <a:buFont typeface="Arial"/>
              <a:buNone/>
            </a:pPr>
            <a:r>
              <a:rPr lang="en-US" dirty="0" smtClean="0"/>
              <a:t>Subtitle</a:t>
            </a:r>
            <a:endParaRPr lang="en-US" dirty="0"/>
          </a:p>
        </p:txBody>
      </p:sp>
    </p:spTree>
    <p:extLst>
      <p:ext uri="{BB962C8B-B14F-4D97-AF65-F5344CB8AC3E}">
        <p14:creationId xmlns:p14="http://schemas.microsoft.com/office/powerpoint/2010/main" val="2573100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04800" y="1463040"/>
            <a:ext cx="10363200" cy="4480560"/>
          </a:xfrm>
          <a:prstGeom prst="rect">
            <a:avLst/>
          </a:prstGeom>
        </p:spPr>
        <p:txBody>
          <a:bodyPr/>
          <a:lstStyle>
            <a:lvl1pPr marL="0" indent="0">
              <a:buNone/>
              <a:defRPr>
                <a:solidFill>
                  <a:schemeClr val="tx2"/>
                </a:solidFill>
              </a:defRPr>
            </a:lvl1pPr>
            <a:lvl2pPr>
              <a:defRPr>
                <a:solidFill>
                  <a:srgbClr val="898D8D"/>
                </a:solidFill>
              </a:defRPr>
            </a:lvl2pPr>
            <a:lvl3pPr>
              <a:defRPr>
                <a:solidFill>
                  <a:srgbClr val="898D8D"/>
                </a:solidFill>
              </a:defRPr>
            </a:lvl3pPr>
            <a:lvl4pPr>
              <a:defRPr>
                <a:solidFill>
                  <a:srgbClr val="898D8D"/>
                </a:solidFill>
              </a:defRPr>
            </a:lvl4pPr>
            <a:lvl5pPr>
              <a:defRPr>
                <a:solidFill>
                  <a:srgbClr val="898D8D"/>
                </a:solidFill>
              </a:defRPr>
            </a:lvl5pPr>
          </a:lstStyle>
          <a:p>
            <a:pPr lvl="0"/>
            <a:r>
              <a:rPr lang="en-US" dirty="0" smtClean="0"/>
              <a:t>Click to add text</a:t>
            </a:r>
            <a:endParaRPr lang="en-US" dirty="0"/>
          </a:p>
        </p:txBody>
      </p:sp>
      <p:sp>
        <p:nvSpPr>
          <p:cNvPr id="5" name="Title Placeholder 1"/>
          <p:cNvSpPr>
            <a:spLocks noGrp="1"/>
          </p:cNvSpPr>
          <p:nvPr>
            <p:ph type="title"/>
          </p:nvPr>
        </p:nvSpPr>
        <p:spPr>
          <a:xfrm>
            <a:off x="304800" y="182880"/>
            <a:ext cx="7924800" cy="822960"/>
          </a:xfrm>
          <a:prstGeom prst="rect">
            <a:avLst/>
          </a:prstGeom>
        </p:spPr>
        <p:txBody>
          <a:bodyPr vert="horz" lIns="91440" tIns="45720" rIns="91440" bIns="45720" rtlCol="0" anchor="b" anchorCtr="0">
            <a:normAutofit/>
          </a:bodyPr>
          <a:lstStyle>
            <a:lvl1pPr defTabSz="119063">
              <a:tabLst/>
              <a:defRPr>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870973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Blank w Subtitle">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304800" y="182880"/>
            <a:ext cx="7924800" cy="822960"/>
          </a:xfrm>
          <a:prstGeom prst="rect">
            <a:avLst/>
          </a:prstGeom>
        </p:spPr>
        <p:txBody>
          <a:bodyPr vert="horz" lIns="91440" tIns="45720" rIns="91440" bIns="45720" rtlCol="0" anchor="b" anchorCtr="0">
            <a:normAutofit/>
          </a:bodyPr>
          <a:lstStyle>
            <a:lvl1pPr defTabSz="119063">
              <a:tabLst/>
              <a:defRPr>
                <a:solidFill>
                  <a:schemeClr val="accent1"/>
                </a:solidFill>
              </a:defRPr>
            </a:lvl1pPr>
          </a:lstStyle>
          <a:p>
            <a:r>
              <a:rPr lang="en-US" dirty="0" smtClean="0"/>
              <a:t>Click to edit Master title style</a:t>
            </a:r>
            <a:endParaRPr lang="en-US" dirty="0"/>
          </a:p>
        </p:txBody>
      </p:sp>
      <p:sp>
        <p:nvSpPr>
          <p:cNvPr id="7" name="Text Placeholder 8"/>
          <p:cNvSpPr>
            <a:spLocks noGrp="1"/>
          </p:cNvSpPr>
          <p:nvPr>
            <p:ph type="body" sz="quarter" idx="13" hasCustomPrompt="1"/>
          </p:nvPr>
        </p:nvSpPr>
        <p:spPr>
          <a:xfrm>
            <a:off x="304800" y="1234440"/>
            <a:ext cx="10363200" cy="411480"/>
          </a:xfrm>
          <a:prstGeom prst="rect">
            <a:avLst/>
          </a:prstGeom>
        </p:spPr>
        <p:txBody>
          <a:bodyPr>
            <a:noAutofit/>
          </a:bodyPr>
          <a:lstStyle>
            <a:lvl1pPr>
              <a:buNone/>
              <a:defRPr lang="en-US" sz="2000" b="1" kern="1200" dirty="0">
                <a:solidFill>
                  <a:schemeClr val="accent2"/>
                </a:solidFill>
                <a:latin typeface="Gotham Narrow Book" pitchFamily="50" charset="0"/>
                <a:ea typeface="+mn-ea"/>
                <a:cs typeface="Times New Roman"/>
              </a:defRPr>
            </a:lvl1pPr>
          </a:lstStyle>
          <a:p>
            <a:pPr marL="0" lvl="0" indent="0" algn="l" defTabSz="457200" rtl="0" eaLnBrk="1" latinLnBrk="0" hangingPunct="1">
              <a:spcBef>
                <a:spcPts val="0"/>
              </a:spcBef>
              <a:spcAft>
                <a:spcPts val="900"/>
              </a:spcAft>
              <a:buClr>
                <a:schemeClr val="accent2"/>
              </a:buClr>
              <a:buFont typeface="Arial"/>
              <a:buNone/>
            </a:pPr>
            <a:r>
              <a:rPr lang="en-US" dirty="0" smtClean="0"/>
              <a:t>Subtitle</a:t>
            </a:r>
            <a:endParaRPr lang="en-US" dirty="0"/>
          </a:p>
        </p:txBody>
      </p:sp>
    </p:spTree>
    <p:extLst>
      <p:ext uri="{BB962C8B-B14F-4D97-AF65-F5344CB8AC3E}">
        <p14:creationId xmlns:p14="http://schemas.microsoft.com/office/powerpoint/2010/main" val="107923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lank w Title">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304800" y="182880"/>
            <a:ext cx="7924800" cy="822960"/>
          </a:xfrm>
          <a:prstGeom prst="rect">
            <a:avLst/>
          </a:prstGeom>
        </p:spPr>
        <p:txBody>
          <a:bodyPr vert="horz" lIns="91440" tIns="45720" rIns="91440" bIns="45720" rtlCol="0" anchor="b" anchorCtr="0">
            <a:normAutofit/>
          </a:bodyPr>
          <a:lstStyle>
            <a:lvl1pPr defTabSz="119063">
              <a:tabLst/>
              <a:defRPr>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309414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5565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wo Column-Text w Subtitle">
    <p:spTree>
      <p:nvGrpSpPr>
        <p:cNvPr id="1" name=""/>
        <p:cNvGrpSpPr/>
        <p:nvPr/>
      </p:nvGrpSpPr>
      <p:grpSpPr>
        <a:xfrm>
          <a:off x="0" y="0"/>
          <a:ext cx="0" cy="0"/>
          <a:chOff x="0" y="0"/>
          <a:chExt cx="0" cy="0"/>
        </a:xfrm>
      </p:grpSpPr>
      <p:sp>
        <p:nvSpPr>
          <p:cNvPr id="2" name="Title 1"/>
          <p:cNvSpPr>
            <a:spLocks noGrp="1"/>
          </p:cNvSpPr>
          <p:nvPr>
            <p:ph type="title"/>
          </p:nvPr>
        </p:nvSpPr>
        <p:spPr>
          <a:xfrm>
            <a:off x="304800" y="182880"/>
            <a:ext cx="7924800" cy="822960"/>
          </a:xfrm>
        </p:spPr>
        <p:txBody>
          <a:bodyPr/>
          <a:lstStyle>
            <a:lvl1pPr>
              <a:defRPr>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304800" y="1737360"/>
            <a:ext cx="5364480" cy="4023360"/>
          </a:xfrm>
        </p:spPr>
        <p:txBody>
          <a:bodyPr>
            <a:normAutofit/>
          </a:bodyPr>
          <a:lstStyle>
            <a:lvl1pPr marL="0" indent="0">
              <a:buNone/>
              <a:defRPr sz="2000">
                <a:solidFill>
                  <a:schemeClr val="tx2"/>
                </a:solidFill>
              </a:defRPr>
            </a:lvl1pPr>
            <a:lvl2pPr>
              <a:defRPr>
                <a:solidFill>
                  <a:srgbClr val="898D8D"/>
                </a:solidFill>
              </a:defRPr>
            </a:lvl2pPr>
            <a:lvl3pPr>
              <a:defRPr>
                <a:solidFill>
                  <a:srgbClr val="898D8D"/>
                </a:solidFill>
              </a:defRPr>
            </a:lvl3pPr>
            <a:lvl4pPr>
              <a:defRPr>
                <a:solidFill>
                  <a:srgbClr val="898D8D"/>
                </a:solidFill>
              </a:defRPr>
            </a:lvl4pPr>
            <a:lvl5pPr>
              <a:defRPr>
                <a:solidFill>
                  <a:srgbClr val="898D8D"/>
                </a:solidFill>
              </a:defRPr>
            </a:lvl5pPr>
          </a:lstStyle>
          <a:p>
            <a:pPr lvl="0"/>
            <a:r>
              <a:rPr lang="en-US" dirty="0" smtClean="0"/>
              <a:t>Click to add text </a:t>
            </a:r>
            <a:endParaRPr lang="en-US" dirty="0"/>
          </a:p>
        </p:txBody>
      </p:sp>
      <p:sp>
        <p:nvSpPr>
          <p:cNvPr id="8" name="Content Placeholder 2"/>
          <p:cNvSpPr>
            <a:spLocks noGrp="1"/>
          </p:cNvSpPr>
          <p:nvPr>
            <p:ph idx="13" hasCustomPrompt="1"/>
          </p:nvPr>
        </p:nvSpPr>
        <p:spPr>
          <a:xfrm>
            <a:off x="5974080" y="1737360"/>
            <a:ext cx="5364480" cy="4023360"/>
          </a:xfrm>
        </p:spPr>
        <p:txBody>
          <a:bodyPr>
            <a:normAutofit/>
          </a:bodyPr>
          <a:lstStyle>
            <a:lvl1pPr marL="0" indent="0">
              <a:buNone/>
              <a:defRPr sz="2000">
                <a:solidFill>
                  <a:schemeClr val="tx2"/>
                </a:solidFill>
              </a:defRPr>
            </a:lvl1pPr>
            <a:lvl2pPr>
              <a:defRPr>
                <a:solidFill>
                  <a:srgbClr val="898D8D"/>
                </a:solidFill>
              </a:defRPr>
            </a:lvl2pPr>
            <a:lvl3pPr>
              <a:defRPr>
                <a:solidFill>
                  <a:srgbClr val="898D8D"/>
                </a:solidFill>
              </a:defRPr>
            </a:lvl3pPr>
            <a:lvl4pPr>
              <a:defRPr>
                <a:solidFill>
                  <a:srgbClr val="898D8D"/>
                </a:solidFill>
              </a:defRPr>
            </a:lvl4pPr>
            <a:lvl5pPr>
              <a:defRPr>
                <a:solidFill>
                  <a:srgbClr val="898D8D"/>
                </a:solidFill>
              </a:defRPr>
            </a:lvl5pPr>
          </a:lstStyle>
          <a:p>
            <a:pPr lvl="0"/>
            <a:r>
              <a:rPr lang="en-US" dirty="0" smtClean="0"/>
              <a:t>Click to add text </a:t>
            </a:r>
            <a:endParaRPr lang="en-US" dirty="0"/>
          </a:p>
        </p:txBody>
      </p:sp>
      <p:sp>
        <p:nvSpPr>
          <p:cNvPr id="7" name="Text Placeholder 8"/>
          <p:cNvSpPr>
            <a:spLocks noGrp="1"/>
          </p:cNvSpPr>
          <p:nvPr>
            <p:ph type="body" sz="quarter" idx="14" hasCustomPrompt="1"/>
          </p:nvPr>
        </p:nvSpPr>
        <p:spPr>
          <a:xfrm>
            <a:off x="304800" y="1234440"/>
            <a:ext cx="10972800" cy="411480"/>
          </a:xfrm>
        </p:spPr>
        <p:txBody>
          <a:bodyPr>
            <a:noAutofit/>
          </a:bodyPr>
          <a:lstStyle>
            <a:lvl1pPr marL="0" indent="0">
              <a:buNone/>
              <a:defRPr lang="en-US" sz="2000" b="1" kern="1200" dirty="0">
                <a:solidFill>
                  <a:schemeClr val="accent2"/>
                </a:solidFill>
                <a:latin typeface="Gotham Narrow Book" pitchFamily="50" charset="0"/>
                <a:ea typeface="+mn-ea"/>
                <a:cs typeface="Times New Roman"/>
              </a:defRPr>
            </a:lvl1pPr>
          </a:lstStyle>
          <a:p>
            <a:pPr marL="0" lvl="0" indent="0" algn="l" defTabSz="457200" rtl="0" eaLnBrk="1" latinLnBrk="0" hangingPunct="1">
              <a:spcBef>
                <a:spcPts val="0"/>
              </a:spcBef>
              <a:spcAft>
                <a:spcPts val="900"/>
              </a:spcAft>
              <a:buClr>
                <a:schemeClr val="accent2"/>
              </a:buClr>
              <a:buFont typeface="Arial"/>
              <a:buNone/>
            </a:pPr>
            <a:r>
              <a:rPr lang="en-US" dirty="0" smtClean="0"/>
              <a:t>Subtitle</a:t>
            </a:r>
            <a:endParaRPr lang="en-US" dirty="0"/>
          </a:p>
        </p:txBody>
      </p:sp>
    </p:spTree>
    <p:extLst>
      <p:ext uri="{BB962C8B-B14F-4D97-AF65-F5344CB8AC3E}">
        <p14:creationId xmlns:p14="http://schemas.microsoft.com/office/powerpoint/2010/main" val="1649719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ext w Subtitle &amp; Photo">
    <p:spTree>
      <p:nvGrpSpPr>
        <p:cNvPr id="1" name=""/>
        <p:cNvGrpSpPr/>
        <p:nvPr/>
      </p:nvGrpSpPr>
      <p:grpSpPr>
        <a:xfrm>
          <a:off x="0" y="0"/>
          <a:ext cx="0" cy="0"/>
          <a:chOff x="0" y="0"/>
          <a:chExt cx="0" cy="0"/>
        </a:xfrm>
      </p:grpSpPr>
      <p:sp>
        <p:nvSpPr>
          <p:cNvPr id="2" name="Title 1"/>
          <p:cNvSpPr>
            <a:spLocks noGrp="1"/>
          </p:cNvSpPr>
          <p:nvPr>
            <p:ph type="title"/>
          </p:nvPr>
        </p:nvSpPr>
        <p:spPr>
          <a:xfrm>
            <a:off x="304800" y="182880"/>
            <a:ext cx="7924800" cy="822960"/>
          </a:xfrm>
        </p:spPr>
        <p:txBody>
          <a:bodyPr/>
          <a:lstStyle>
            <a:lvl1pPr>
              <a:defRPr>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304800" y="1737360"/>
            <a:ext cx="5364480" cy="4480560"/>
          </a:xfrm>
        </p:spPr>
        <p:txBody>
          <a:bodyPr>
            <a:normAutofit/>
          </a:bodyPr>
          <a:lstStyle>
            <a:lvl1pPr marL="0" indent="0">
              <a:buNone/>
              <a:defRPr sz="2000">
                <a:solidFill>
                  <a:schemeClr val="tx2"/>
                </a:solidFill>
              </a:defRPr>
            </a:lvl1pPr>
          </a:lstStyle>
          <a:p>
            <a:pPr lvl="0"/>
            <a:r>
              <a:rPr lang="en-US" dirty="0" smtClean="0"/>
              <a:t>Click to add text </a:t>
            </a:r>
            <a:endParaRPr lang="en-US" dirty="0"/>
          </a:p>
        </p:txBody>
      </p:sp>
      <p:sp>
        <p:nvSpPr>
          <p:cNvPr id="5" name="Text Placeholder 8"/>
          <p:cNvSpPr>
            <a:spLocks noGrp="1"/>
          </p:cNvSpPr>
          <p:nvPr>
            <p:ph type="body" sz="quarter" idx="13" hasCustomPrompt="1"/>
          </p:nvPr>
        </p:nvSpPr>
        <p:spPr>
          <a:xfrm>
            <a:off x="304800" y="1234440"/>
            <a:ext cx="10972800" cy="411480"/>
          </a:xfrm>
        </p:spPr>
        <p:txBody>
          <a:bodyPr>
            <a:noAutofit/>
          </a:bodyPr>
          <a:lstStyle>
            <a:lvl1pPr marL="0" indent="0">
              <a:buNone/>
              <a:defRPr lang="en-US" sz="2000" b="1" kern="1200" dirty="0">
                <a:solidFill>
                  <a:schemeClr val="accent2"/>
                </a:solidFill>
                <a:latin typeface="Gotham Narrow Book" pitchFamily="50" charset="0"/>
                <a:ea typeface="+mn-ea"/>
                <a:cs typeface="Times New Roman"/>
              </a:defRPr>
            </a:lvl1pPr>
          </a:lstStyle>
          <a:p>
            <a:pPr marL="0" lvl="0" indent="0" algn="l" defTabSz="457200" rtl="0" eaLnBrk="1" latinLnBrk="0" hangingPunct="1">
              <a:spcBef>
                <a:spcPts val="0"/>
              </a:spcBef>
              <a:spcAft>
                <a:spcPts val="900"/>
              </a:spcAft>
              <a:buClr>
                <a:schemeClr val="accent2"/>
              </a:buClr>
              <a:buFont typeface="Arial"/>
              <a:buNone/>
            </a:pPr>
            <a:r>
              <a:rPr lang="en-US" dirty="0" smtClean="0"/>
              <a:t>Subtitle</a:t>
            </a:r>
            <a:endParaRPr lang="en-US" dirty="0"/>
          </a:p>
        </p:txBody>
      </p:sp>
      <p:sp>
        <p:nvSpPr>
          <p:cNvPr id="10" name="Picture Placeholder 9"/>
          <p:cNvSpPr>
            <a:spLocks noGrp="1"/>
          </p:cNvSpPr>
          <p:nvPr>
            <p:ph type="pic" sz="quarter" idx="14"/>
          </p:nvPr>
        </p:nvSpPr>
        <p:spPr>
          <a:xfrm>
            <a:off x="6096001" y="1737361"/>
            <a:ext cx="6096000" cy="3606426"/>
          </a:xfrm>
        </p:spPr>
        <p:txBody>
          <a:bodyPr/>
          <a:lstStyle>
            <a:lvl1pPr marL="0" indent="0">
              <a:buNone/>
              <a:defRPr>
                <a:solidFill>
                  <a:schemeClr val="tx2"/>
                </a:solidFill>
              </a:defRPr>
            </a:lvl1pPr>
          </a:lstStyle>
          <a:p>
            <a:endParaRPr lang="en-US" dirty="0"/>
          </a:p>
        </p:txBody>
      </p:sp>
    </p:spTree>
    <p:extLst>
      <p:ext uri="{BB962C8B-B14F-4D97-AF65-F5344CB8AC3E}">
        <p14:creationId xmlns:p14="http://schemas.microsoft.com/office/powerpoint/2010/main" val="2021104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wo Photos w Subtitle">
    <p:spTree>
      <p:nvGrpSpPr>
        <p:cNvPr id="1" name=""/>
        <p:cNvGrpSpPr/>
        <p:nvPr/>
      </p:nvGrpSpPr>
      <p:grpSpPr>
        <a:xfrm>
          <a:off x="0" y="0"/>
          <a:ext cx="0" cy="0"/>
          <a:chOff x="0" y="0"/>
          <a:chExt cx="0" cy="0"/>
        </a:xfrm>
      </p:grpSpPr>
      <p:sp>
        <p:nvSpPr>
          <p:cNvPr id="2" name="Title 1"/>
          <p:cNvSpPr>
            <a:spLocks noGrp="1"/>
          </p:cNvSpPr>
          <p:nvPr>
            <p:ph type="title"/>
          </p:nvPr>
        </p:nvSpPr>
        <p:spPr>
          <a:xfrm>
            <a:off x="304800" y="182880"/>
            <a:ext cx="7924800" cy="822960"/>
          </a:xfrm>
        </p:spPr>
        <p:txBody>
          <a:bodyPr/>
          <a:lstStyle>
            <a:lvl1pPr>
              <a:defRPr>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304800" y="1737360"/>
            <a:ext cx="5364480" cy="4023360"/>
          </a:xfrm>
        </p:spPr>
        <p:txBody>
          <a:bodyPr/>
          <a:lstStyle>
            <a:lvl1pPr marL="0" indent="0">
              <a:buNone/>
              <a:defRPr>
                <a:solidFill>
                  <a:schemeClr val="tx2"/>
                </a:solidFill>
              </a:defRPr>
            </a:lvl1pPr>
            <a:lvl2pPr>
              <a:defRPr>
                <a:solidFill>
                  <a:srgbClr val="898D8D"/>
                </a:solidFill>
              </a:defRPr>
            </a:lvl2pPr>
            <a:lvl3pPr>
              <a:defRPr>
                <a:solidFill>
                  <a:srgbClr val="898D8D"/>
                </a:solidFill>
              </a:defRPr>
            </a:lvl3pPr>
            <a:lvl4pPr>
              <a:defRPr>
                <a:solidFill>
                  <a:srgbClr val="898D8D"/>
                </a:solidFill>
              </a:defRPr>
            </a:lvl4pPr>
            <a:lvl5pPr>
              <a:defRPr>
                <a:solidFill>
                  <a:srgbClr val="898D8D"/>
                </a:solidFill>
              </a:defRPr>
            </a:lvl5pPr>
          </a:lstStyle>
          <a:p>
            <a:pPr lvl="0"/>
            <a:r>
              <a:rPr lang="en-US" dirty="0" smtClean="0"/>
              <a:t>Picture</a:t>
            </a:r>
            <a:endParaRPr lang="en-US" dirty="0"/>
          </a:p>
        </p:txBody>
      </p:sp>
      <p:sp>
        <p:nvSpPr>
          <p:cNvPr id="8" name="Content Placeholder 2"/>
          <p:cNvSpPr>
            <a:spLocks noGrp="1"/>
          </p:cNvSpPr>
          <p:nvPr>
            <p:ph idx="13" hasCustomPrompt="1"/>
          </p:nvPr>
        </p:nvSpPr>
        <p:spPr>
          <a:xfrm>
            <a:off x="5974080" y="1737360"/>
            <a:ext cx="5364480" cy="4023360"/>
          </a:xfrm>
        </p:spPr>
        <p:txBody>
          <a:bodyPr/>
          <a:lstStyle>
            <a:lvl1pPr marL="0" indent="0">
              <a:buNone/>
              <a:defRPr>
                <a:solidFill>
                  <a:schemeClr val="tx2"/>
                </a:solidFill>
              </a:defRPr>
            </a:lvl1pPr>
            <a:lvl2pPr>
              <a:defRPr>
                <a:solidFill>
                  <a:srgbClr val="898D8D"/>
                </a:solidFill>
              </a:defRPr>
            </a:lvl2pPr>
            <a:lvl3pPr>
              <a:defRPr>
                <a:solidFill>
                  <a:srgbClr val="898D8D"/>
                </a:solidFill>
              </a:defRPr>
            </a:lvl3pPr>
            <a:lvl4pPr>
              <a:defRPr>
                <a:solidFill>
                  <a:srgbClr val="898D8D"/>
                </a:solidFill>
              </a:defRPr>
            </a:lvl4pPr>
            <a:lvl5pPr>
              <a:defRPr>
                <a:solidFill>
                  <a:srgbClr val="898D8D"/>
                </a:solidFill>
              </a:defRPr>
            </a:lvl5pPr>
          </a:lstStyle>
          <a:p>
            <a:pPr lvl="0"/>
            <a:r>
              <a:rPr lang="en-US" dirty="0" smtClean="0"/>
              <a:t>Picture</a:t>
            </a:r>
            <a:endParaRPr lang="en-US" dirty="0"/>
          </a:p>
        </p:txBody>
      </p:sp>
      <p:sp>
        <p:nvSpPr>
          <p:cNvPr id="7" name="Text Placeholder 8"/>
          <p:cNvSpPr>
            <a:spLocks noGrp="1"/>
          </p:cNvSpPr>
          <p:nvPr>
            <p:ph type="body" sz="quarter" idx="14" hasCustomPrompt="1"/>
          </p:nvPr>
        </p:nvSpPr>
        <p:spPr>
          <a:xfrm>
            <a:off x="304800" y="1234440"/>
            <a:ext cx="11054080" cy="411480"/>
          </a:xfrm>
        </p:spPr>
        <p:txBody>
          <a:bodyPr>
            <a:noAutofit/>
          </a:bodyPr>
          <a:lstStyle>
            <a:lvl1pPr marL="0" indent="0">
              <a:buNone/>
              <a:defRPr lang="en-US" sz="2000" b="1" kern="1200" dirty="0">
                <a:solidFill>
                  <a:schemeClr val="accent2"/>
                </a:solidFill>
                <a:latin typeface="Gotham Narrow Book" pitchFamily="50" charset="0"/>
                <a:ea typeface="+mn-ea"/>
                <a:cs typeface="Times New Roman"/>
              </a:defRPr>
            </a:lvl1pPr>
          </a:lstStyle>
          <a:p>
            <a:pPr marL="0" lvl="0" indent="0" algn="l" defTabSz="457200" rtl="0" eaLnBrk="1" latinLnBrk="0" hangingPunct="1">
              <a:spcBef>
                <a:spcPts val="0"/>
              </a:spcBef>
              <a:spcAft>
                <a:spcPts val="900"/>
              </a:spcAft>
              <a:buClr>
                <a:schemeClr val="accent2"/>
              </a:buClr>
              <a:buFont typeface="Arial"/>
              <a:buNone/>
            </a:pPr>
            <a:r>
              <a:rPr lang="en-US" dirty="0" smtClean="0"/>
              <a:t>Subtitle</a:t>
            </a:r>
            <a:endParaRPr lang="en-US" dirty="0"/>
          </a:p>
        </p:txBody>
      </p:sp>
    </p:spTree>
    <p:extLst>
      <p:ext uri="{BB962C8B-B14F-4D97-AF65-F5344CB8AC3E}">
        <p14:creationId xmlns:p14="http://schemas.microsoft.com/office/powerpoint/2010/main" val="4037947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llets w Photo">
    <p:spTree>
      <p:nvGrpSpPr>
        <p:cNvPr id="1" name=""/>
        <p:cNvGrpSpPr/>
        <p:nvPr/>
      </p:nvGrpSpPr>
      <p:grpSpPr>
        <a:xfrm>
          <a:off x="0" y="0"/>
          <a:ext cx="0" cy="0"/>
          <a:chOff x="0" y="0"/>
          <a:chExt cx="0" cy="0"/>
        </a:xfrm>
      </p:grpSpPr>
      <p:sp>
        <p:nvSpPr>
          <p:cNvPr id="2" name="Title 1"/>
          <p:cNvSpPr>
            <a:spLocks noGrp="1"/>
          </p:cNvSpPr>
          <p:nvPr>
            <p:ph type="title"/>
          </p:nvPr>
        </p:nvSpPr>
        <p:spPr>
          <a:xfrm>
            <a:off x="304800" y="182880"/>
            <a:ext cx="7924800" cy="822960"/>
          </a:xfrm>
        </p:spPr>
        <p:txBody>
          <a:bodyPr/>
          <a:lstStyle>
            <a:lvl1pPr>
              <a:defRPr>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304800" y="1737360"/>
            <a:ext cx="5364480" cy="4389120"/>
          </a:xfrm>
        </p:spPr>
        <p:txBody>
          <a:bodyPr/>
          <a:lstStyle>
            <a:lvl1pPr marL="228600" marR="0" indent="-228600" algn="l" defTabSz="457200" rtl="0" eaLnBrk="1" fontAlgn="auto" latinLnBrk="0" hangingPunct="1">
              <a:lnSpc>
                <a:spcPct val="100000"/>
              </a:lnSpc>
              <a:spcBef>
                <a:spcPts val="0"/>
              </a:spcBef>
              <a:spcAft>
                <a:spcPts val="900"/>
              </a:spcAft>
              <a:buClr>
                <a:srgbClr val="6FACDE"/>
              </a:buClr>
              <a:buSzTx/>
              <a:buFont typeface="Arial"/>
              <a:buChar char="•"/>
              <a:tabLst/>
              <a:defRPr>
                <a:solidFill>
                  <a:schemeClr val="tx2"/>
                </a:solidFill>
              </a:defRPr>
            </a:lvl1pPr>
            <a:lvl2pPr marL="461963" marR="0" indent="-230188" algn="l" defTabSz="457200" rtl="0" eaLnBrk="1" fontAlgn="auto" latinLnBrk="0" hangingPunct="1">
              <a:lnSpc>
                <a:spcPct val="100000"/>
              </a:lnSpc>
              <a:spcBef>
                <a:spcPts val="0"/>
              </a:spcBef>
              <a:spcAft>
                <a:spcPts val="900"/>
              </a:spcAft>
              <a:buClr>
                <a:srgbClr val="6FACDE"/>
              </a:buClr>
              <a:buSzTx/>
              <a:buFont typeface="Arial"/>
              <a:buChar char="–"/>
              <a:tabLst/>
              <a:defRPr>
                <a:solidFill>
                  <a:schemeClr val="tx2"/>
                </a:solidFill>
              </a:defRPr>
            </a:lvl2pPr>
            <a:lvl3pPr marL="684213" marR="0" indent="-230188" algn="l" defTabSz="457200" rtl="0" eaLnBrk="1" fontAlgn="auto" latinLnBrk="0" hangingPunct="1">
              <a:lnSpc>
                <a:spcPct val="100000"/>
              </a:lnSpc>
              <a:spcBef>
                <a:spcPts val="0"/>
              </a:spcBef>
              <a:spcAft>
                <a:spcPts val="900"/>
              </a:spcAft>
              <a:buClr>
                <a:srgbClr val="6FACDE"/>
              </a:buClr>
              <a:buSzTx/>
              <a:buFont typeface="Wingdings" panose="05000000000000000000" pitchFamily="2" charset="2"/>
              <a:buChar char="§"/>
              <a:tabLst/>
              <a:defRPr>
                <a:solidFill>
                  <a:schemeClr val="tx2"/>
                </a:solidFill>
              </a:defRPr>
            </a:lvl3pPr>
            <a:lvl4pPr marL="914400" marR="0" indent="-223838" algn="l" defTabSz="457200" rtl="0" eaLnBrk="1" fontAlgn="auto" latinLnBrk="0" hangingPunct="1">
              <a:lnSpc>
                <a:spcPct val="100000"/>
              </a:lnSpc>
              <a:spcBef>
                <a:spcPts val="0"/>
              </a:spcBef>
              <a:spcAft>
                <a:spcPts val="900"/>
              </a:spcAft>
              <a:buClr>
                <a:srgbClr val="6FACDE"/>
              </a:buClr>
              <a:buSzTx/>
              <a:buFont typeface="Arial"/>
              <a:buChar char="–"/>
              <a:tabLst/>
              <a:defRPr>
                <a:solidFill>
                  <a:schemeClr val="tx2"/>
                </a:solidFill>
              </a:defRPr>
            </a:lvl4pPr>
            <a:lvl5pPr marL="1255713" marR="0" indent="-223838" algn="l" defTabSz="457200" rtl="0" eaLnBrk="1" fontAlgn="auto" latinLnBrk="0" hangingPunct="1">
              <a:lnSpc>
                <a:spcPct val="100000"/>
              </a:lnSpc>
              <a:spcBef>
                <a:spcPct val="20000"/>
              </a:spcBef>
              <a:spcAft>
                <a:spcPts val="900"/>
              </a:spcAft>
              <a:buClr>
                <a:schemeClr val="accent2"/>
              </a:buClr>
              <a:buSzTx/>
              <a:buFont typeface="Arial"/>
              <a:buChar char="–"/>
              <a:tabLst/>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marL="1255713" lvl="4" indent="-223838" algn="l" defTabSz="457200" rtl="0" eaLnBrk="1" latinLnBrk="0" hangingPunct="1">
              <a:spcBef>
                <a:spcPct val="20000"/>
              </a:spcBef>
              <a:buClr>
                <a:schemeClr val="accent2"/>
              </a:buClr>
              <a:buFont typeface="Arial"/>
              <a:buChar char="–"/>
            </a:pPr>
            <a:r>
              <a:rPr lang="en-US" dirty="0" smtClean="0"/>
              <a:t>Fifth level</a:t>
            </a:r>
            <a:endParaRPr lang="en-US" dirty="0"/>
          </a:p>
        </p:txBody>
      </p:sp>
      <p:sp>
        <p:nvSpPr>
          <p:cNvPr id="10" name="Picture Placeholder 9"/>
          <p:cNvSpPr>
            <a:spLocks noGrp="1"/>
          </p:cNvSpPr>
          <p:nvPr>
            <p:ph type="pic" sz="quarter" idx="14"/>
          </p:nvPr>
        </p:nvSpPr>
        <p:spPr>
          <a:xfrm>
            <a:off x="6140741" y="1737360"/>
            <a:ext cx="6051259" cy="3547704"/>
          </a:xfrm>
        </p:spPr>
        <p:txBody>
          <a:bodyPr/>
          <a:lstStyle>
            <a:lvl1pPr marL="0" indent="0">
              <a:buNone/>
              <a:defRPr>
                <a:solidFill>
                  <a:schemeClr val="tx2"/>
                </a:solidFill>
              </a:defRPr>
            </a:lvl1pPr>
          </a:lstStyle>
          <a:p>
            <a:endParaRPr lang="en-US" dirty="0"/>
          </a:p>
        </p:txBody>
      </p:sp>
      <p:sp>
        <p:nvSpPr>
          <p:cNvPr id="6" name="Text Placeholder 8"/>
          <p:cNvSpPr>
            <a:spLocks noGrp="1"/>
          </p:cNvSpPr>
          <p:nvPr>
            <p:ph type="body" sz="quarter" idx="13" hasCustomPrompt="1"/>
          </p:nvPr>
        </p:nvSpPr>
        <p:spPr>
          <a:xfrm>
            <a:off x="304800" y="1234440"/>
            <a:ext cx="10363200" cy="411480"/>
          </a:xfrm>
          <a:prstGeom prst="rect">
            <a:avLst/>
          </a:prstGeom>
        </p:spPr>
        <p:txBody>
          <a:bodyPr>
            <a:noAutofit/>
          </a:bodyPr>
          <a:lstStyle>
            <a:lvl1pPr marL="0" indent="0">
              <a:buNone/>
              <a:defRPr sz="2000" b="1">
                <a:solidFill>
                  <a:schemeClr val="accent2"/>
                </a:solidFill>
                <a:latin typeface="Arial" panose="020B0604020202020204" pitchFamily="34" charset="0"/>
              </a:defRPr>
            </a:lvl1pPr>
          </a:lstStyle>
          <a:p>
            <a:pPr lvl="0"/>
            <a:r>
              <a:rPr lang="en-US" dirty="0" smtClean="0"/>
              <a:t>Subtitle</a:t>
            </a:r>
            <a:endParaRPr lang="en-US" dirty="0"/>
          </a:p>
        </p:txBody>
      </p:sp>
    </p:spTree>
    <p:extLst>
      <p:ext uri="{BB962C8B-B14F-4D97-AF65-F5344CB8AC3E}">
        <p14:creationId xmlns:p14="http://schemas.microsoft.com/office/powerpoint/2010/main" val="270242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wo Photos w Subtitle &amp;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880"/>
            <a:ext cx="7924800" cy="822960"/>
          </a:xfrm>
        </p:spPr>
        <p:txBody>
          <a:bodyPr/>
          <a:lstStyle>
            <a:lvl1pPr>
              <a:defRPr>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304800" y="1737360"/>
            <a:ext cx="5364480" cy="2949610"/>
          </a:xfrm>
        </p:spPr>
        <p:txBody>
          <a:bodyPr/>
          <a:lstStyle>
            <a:lvl1pPr marL="0" indent="0">
              <a:buNone/>
              <a:defRPr>
                <a:solidFill>
                  <a:schemeClr val="tx2"/>
                </a:solidFill>
              </a:defRPr>
            </a:lvl1pPr>
            <a:lvl2pPr>
              <a:defRPr>
                <a:solidFill>
                  <a:srgbClr val="898D8D"/>
                </a:solidFill>
              </a:defRPr>
            </a:lvl2pPr>
            <a:lvl3pPr>
              <a:defRPr>
                <a:solidFill>
                  <a:srgbClr val="898D8D"/>
                </a:solidFill>
              </a:defRPr>
            </a:lvl3pPr>
            <a:lvl4pPr>
              <a:defRPr>
                <a:solidFill>
                  <a:srgbClr val="898D8D"/>
                </a:solidFill>
              </a:defRPr>
            </a:lvl4pPr>
            <a:lvl5pPr>
              <a:defRPr>
                <a:solidFill>
                  <a:srgbClr val="898D8D"/>
                </a:solidFill>
              </a:defRPr>
            </a:lvl5pPr>
          </a:lstStyle>
          <a:p>
            <a:pPr lvl="0"/>
            <a:r>
              <a:rPr lang="en-US" dirty="0" smtClean="0"/>
              <a:t>Picture</a:t>
            </a:r>
            <a:endParaRPr lang="en-US" dirty="0"/>
          </a:p>
        </p:txBody>
      </p:sp>
      <p:sp>
        <p:nvSpPr>
          <p:cNvPr id="8" name="Content Placeholder 2"/>
          <p:cNvSpPr>
            <a:spLocks noGrp="1"/>
          </p:cNvSpPr>
          <p:nvPr>
            <p:ph idx="13" hasCustomPrompt="1"/>
          </p:nvPr>
        </p:nvSpPr>
        <p:spPr>
          <a:xfrm>
            <a:off x="5974080" y="1737360"/>
            <a:ext cx="5364480" cy="2964172"/>
          </a:xfrm>
        </p:spPr>
        <p:txBody>
          <a:bodyPr/>
          <a:lstStyle>
            <a:lvl1pPr marL="0" indent="0">
              <a:buNone/>
              <a:defRPr>
                <a:solidFill>
                  <a:schemeClr val="tx2"/>
                </a:solidFill>
              </a:defRPr>
            </a:lvl1pPr>
            <a:lvl2pPr>
              <a:defRPr>
                <a:solidFill>
                  <a:srgbClr val="898D8D"/>
                </a:solidFill>
              </a:defRPr>
            </a:lvl2pPr>
            <a:lvl3pPr>
              <a:defRPr>
                <a:solidFill>
                  <a:srgbClr val="898D8D"/>
                </a:solidFill>
              </a:defRPr>
            </a:lvl3pPr>
            <a:lvl4pPr>
              <a:defRPr>
                <a:solidFill>
                  <a:srgbClr val="898D8D"/>
                </a:solidFill>
              </a:defRPr>
            </a:lvl4pPr>
            <a:lvl5pPr>
              <a:defRPr>
                <a:solidFill>
                  <a:srgbClr val="898D8D"/>
                </a:solidFill>
              </a:defRPr>
            </a:lvl5pPr>
          </a:lstStyle>
          <a:p>
            <a:pPr lvl="0"/>
            <a:r>
              <a:rPr lang="en-US" dirty="0" smtClean="0"/>
              <a:t>Picture</a:t>
            </a:r>
            <a:endParaRPr lang="en-US" dirty="0"/>
          </a:p>
        </p:txBody>
      </p:sp>
      <p:sp>
        <p:nvSpPr>
          <p:cNvPr id="7" name="Text Placeholder 8"/>
          <p:cNvSpPr>
            <a:spLocks noGrp="1"/>
          </p:cNvSpPr>
          <p:nvPr>
            <p:ph type="body" sz="quarter" idx="14" hasCustomPrompt="1"/>
          </p:nvPr>
        </p:nvSpPr>
        <p:spPr>
          <a:xfrm>
            <a:off x="304800" y="1234440"/>
            <a:ext cx="10972800" cy="411480"/>
          </a:xfrm>
        </p:spPr>
        <p:txBody>
          <a:bodyPr>
            <a:noAutofit/>
          </a:bodyPr>
          <a:lstStyle>
            <a:lvl1pPr marL="0" indent="0">
              <a:buNone/>
              <a:defRPr lang="en-US" sz="2000" b="1" kern="1200" dirty="0">
                <a:solidFill>
                  <a:schemeClr val="accent2"/>
                </a:solidFill>
                <a:latin typeface="Gotham Narrow Book" pitchFamily="50" charset="0"/>
                <a:ea typeface="+mn-ea"/>
                <a:cs typeface="Times New Roman"/>
              </a:defRPr>
            </a:lvl1pPr>
          </a:lstStyle>
          <a:p>
            <a:pPr marL="0" lvl="0" indent="0" algn="l" defTabSz="457200" rtl="0" eaLnBrk="1" latinLnBrk="0" hangingPunct="1">
              <a:spcBef>
                <a:spcPts val="0"/>
              </a:spcBef>
              <a:spcAft>
                <a:spcPts val="900"/>
              </a:spcAft>
              <a:buClr>
                <a:schemeClr val="accent2"/>
              </a:buClr>
              <a:buFont typeface="Arial"/>
              <a:buNone/>
            </a:pPr>
            <a:r>
              <a:rPr lang="en-US" dirty="0" smtClean="0"/>
              <a:t>Subtitle</a:t>
            </a:r>
            <a:endParaRPr lang="en-US" dirty="0"/>
          </a:p>
        </p:txBody>
      </p:sp>
      <p:sp>
        <p:nvSpPr>
          <p:cNvPr id="5" name="Text Placeholder 4"/>
          <p:cNvSpPr>
            <a:spLocks noGrp="1"/>
          </p:cNvSpPr>
          <p:nvPr>
            <p:ph type="body" sz="quarter" idx="15"/>
          </p:nvPr>
        </p:nvSpPr>
        <p:spPr>
          <a:xfrm>
            <a:off x="304800" y="4858869"/>
            <a:ext cx="5364480" cy="758410"/>
          </a:xfrm>
        </p:spPr>
        <p:txBody>
          <a:bodyPr>
            <a:normAutofit/>
          </a:bodyPr>
          <a:lstStyle>
            <a:lvl1pPr marL="0" indent="0">
              <a:buNone/>
              <a:defRPr sz="1800"/>
            </a:lvl1pPr>
          </a:lstStyle>
          <a:p>
            <a:pPr lvl="0"/>
            <a:r>
              <a:rPr lang="en-US" dirty="0" smtClean="0"/>
              <a:t>Click to edit Master text styles</a:t>
            </a:r>
          </a:p>
        </p:txBody>
      </p:sp>
      <p:sp>
        <p:nvSpPr>
          <p:cNvPr id="9" name="Text Placeholder 4"/>
          <p:cNvSpPr>
            <a:spLocks noGrp="1"/>
          </p:cNvSpPr>
          <p:nvPr>
            <p:ph type="body" sz="quarter" idx="16"/>
          </p:nvPr>
        </p:nvSpPr>
        <p:spPr>
          <a:xfrm>
            <a:off x="5974080" y="4858869"/>
            <a:ext cx="5364480" cy="762154"/>
          </a:xfrm>
        </p:spPr>
        <p:txBody>
          <a:bodyPr>
            <a:normAutofit/>
          </a:bodyPr>
          <a:lstStyle>
            <a:lvl1pPr marL="0" indent="0">
              <a:buNone/>
              <a:defRPr sz="1800"/>
            </a:lvl1pPr>
          </a:lstStyle>
          <a:p>
            <a:pPr lvl="0"/>
            <a:r>
              <a:rPr lang="en-US" dirty="0" smtClean="0"/>
              <a:t>Click to edit Master text styles</a:t>
            </a:r>
          </a:p>
        </p:txBody>
      </p:sp>
    </p:spTree>
    <p:extLst>
      <p:ext uri="{BB962C8B-B14F-4D97-AF65-F5344CB8AC3E}">
        <p14:creationId xmlns:p14="http://schemas.microsoft.com/office/powerpoint/2010/main" val="3961421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p:cSld name="Cover w Photo">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ext Placeholder 6"/>
          <p:cNvSpPr txBox="1">
            <a:spLocks/>
          </p:cNvSpPr>
          <p:nvPr/>
        </p:nvSpPr>
        <p:spPr>
          <a:xfrm>
            <a:off x="487681" y="6553200"/>
            <a:ext cx="5012511" cy="304800"/>
          </a:xfrm>
          <a:prstGeom prst="rect">
            <a:avLst/>
          </a:prstGeom>
        </p:spPr>
        <p:txBody>
          <a:bodyPr vert="horz" lIns="121920" tIns="60960" rIns="121920" bIns="6096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l" defTabSz="609585" rtl="0" eaLnBrk="1" fontAlgn="auto" latinLnBrk="0" hangingPunct="1">
              <a:lnSpc>
                <a:spcPct val="100000"/>
              </a:lnSpc>
              <a:spcBef>
                <a:spcPct val="20000"/>
              </a:spcBef>
              <a:spcAft>
                <a:spcPts val="0"/>
              </a:spcAft>
              <a:buClrTx/>
              <a:buSzTx/>
              <a:buFont typeface="Arial"/>
              <a:buNone/>
              <a:tabLst/>
              <a:defRPr/>
            </a:pPr>
            <a:r>
              <a:rPr lang="en-US" sz="800" kern="1200" dirty="0" smtClean="0">
                <a:solidFill>
                  <a:schemeClr val="accent2">
                    <a:lumMod val="40000"/>
                    <a:lumOff val="60000"/>
                  </a:schemeClr>
                </a:solidFill>
                <a:latin typeface="Gotham Narrow Book" pitchFamily="50" charset="0"/>
                <a:ea typeface="+mn-ea"/>
                <a:cs typeface="+mn-cs"/>
              </a:rPr>
              <a:t>©2019 ARTHUR J. GALLAGHER &amp; CO.  |  AJG.COM | </a:t>
            </a:r>
            <a:r>
              <a:rPr lang="en-US" sz="800" kern="1200" dirty="0" err="1" smtClean="0">
                <a:solidFill>
                  <a:schemeClr val="accent2">
                    <a:lumMod val="40000"/>
                    <a:lumOff val="60000"/>
                  </a:schemeClr>
                </a:solidFill>
                <a:latin typeface="Gotham Narrow Book" pitchFamily="50" charset="0"/>
                <a:ea typeface="+mn-ea"/>
                <a:cs typeface="+mn-cs"/>
              </a:rPr>
              <a:t>GBS34931B</a:t>
            </a:r>
            <a:endParaRPr lang="en-US" sz="800" kern="1200" dirty="0" smtClean="0">
              <a:solidFill>
                <a:schemeClr val="accent2">
                  <a:lumMod val="40000"/>
                  <a:lumOff val="60000"/>
                </a:schemeClr>
              </a:solidFill>
              <a:latin typeface="Gotham Narrow Book" pitchFamily="50" charset="0"/>
              <a:ea typeface="+mn-ea"/>
              <a:cs typeface="+mn-cs"/>
            </a:endParaRPr>
          </a:p>
        </p:txBody>
      </p:sp>
    </p:spTree>
    <p:extLst>
      <p:ext uri="{BB962C8B-B14F-4D97-AF65-F5344CB8AC3E}">
        <p14:creationId xmlns:p14="http://schemas.microsoft.com/office/powerpoint/2010/main" val="1724154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p:cSld name="5_Divider">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304801" y="2343808"/>
            <a:ext cx="5328745" cy="2230721"/>
          </a:xfrm>
          <a:prstGeom prst="rect">
            <a:avLst/>
          </a:prstGeom>
        </p:spPr>
        <p:txBody>
          <a:bodyPr anchor="b" anchorCtr="0">
            <a:normAutofit/>
          </a:bodyPr>
          <a:lstStyle>
            <a:lvl1pPr algn="ctr">
              <a:lnSpc>
                <a:spcPts val="5733"/>
              </a:lnSpc>
              <a:spcBef>
                <a:spcPts val="0"/>
              </a:spcBef>
              <a:defRPr sz="4000" cap="none">
                <a:solidFill>
                  <a:schemeClr val="bg1"/>
                </a:solidFill>
              </a:defRPr>
            </a:lvl1pPr>
          </a:lstStyle>
          <a:p>
            <a:r>
              <a:rPr lang="en-US" dirty="0" smtClean="0"/>
              <a:t>Topic</a:t>
            </a:r>
            <a:endParaRPr lang="en-US" dirty="0"/>
          </a:p>
        </p:txBody>
      </p:sp>
      <p:sp>
        <p:nvSpPr>
          <p:cNvPr id="3" name="Subtitle 2"/>
          <p:cNvSpPr>
            <a:spLocks noGrp="1"/>
          </p:cNvSpPr>
          <p:nvPr>
            <p:ph type="subTitle" idx="1" hasCustomPrompt="1"/>
          </p:nvPr>
        </p:nvSpPr>
        <p:spPr>
          <a:xfrm>
            <a:off x="304801" y="4586720"/>
            <a:ext cx="5328745" cy="499872"/>
          </a:xfrm>
          <a:prstGeom prst="rect">
            <a:avLst/>
          </a:prstGeom>
        </p:spPr>
        <p:txBody>
          <a:bodyPr>
            <a:noAutofit/>
          </a:bodyPr>
          <a:lstStyle>
            <a:lvl1pPr marL="0" indent="0" algn="ctr">
              <a:buNone/>
              <a:defRPr sz="2667" cap="none" baseline="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smtClean="0"/>
              <a:t>Speaker Name</a:t>
            </a:r>
            <a:endParaRPr lang="en-US" dirty="0"/>
          </a:p>
        </p:txBody>
      </p:sp>
      <p:sp>
        <p:nvSpPr>
          <p:cNvPr id="7" name="Text Placeholder 6"/>
          <p:cNvSpPr txBox="1">
            <a:spLocks/>
          </p:cNvSpPr>
          <p:nvPr/>
        </p:nvSpPr>
        <p:spPr>
          <a:xfrm>
            <a:off x="487681" y="6553200"/>
            <a:ext cx="5012511" cy="304800"/>
          </a:xfrm>
          <a:prstGeom prst="rect">
            <a:avLst/>
          </a:prstGeom>
        </p:spPr>
        <p:txBody>
          <a:bodyPr vert="horz" lIns="121920" tIns="60960" rIns="121920" bIns="6096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l" defTabSz="609585" rtl="0" eaLnBrk="1" fontAlgn="auto" latinLnBrk="0" hangingPunct="1">
              <a:lnSpc>
                <a:spcPct val="100000"/>
              </a:lnSpc>
              <a:spcBef>
                <a:spcPct val="20000"/>
              </a:spcBef>
              <a:spcAft>
                <a:spcPts val="0"/>
              </a:spcAft>
              <a:buClrTx/>
              <a:buSzTx/>
              <a:buFont typeface="Arial"/>
              <a:buNone/>
              <a:tabLst/>
              <a:defRPr/>
            </a:pPr>
            <a:r>
              <a:rPr lang="en-US" sz="800" kern="1200" dirty="0" smtClean="0">
                <a:solidFill>
                  <a:schemeClr val="accent2">
                    <a:lumMod val="40000"/>
                    <a:lumOff val="60000"/>
                  </a:schemeClr>
                </a:solidFill>
                <a:latin typeface="Gotham Narrow Book" pitchFamily="50" charset="0"/>
                <a:ea typeface="+mn-ea"/>
                <a:cs typeface="+mn-cs"/>
              </a:rPr>
              <a:t>©2019 ARTHUR J. GALLAGHER &amp; CO.  |  AJG.COM | </a:t>
            </a:r>
            <a:r>
              <a:rPr lang="en-US" sz="800" kern="1200" dirty="0" err="1" smtClean="0">
                <a:solidFill>
                  <a:schemeClr val="accent2">
                    <a:lumMod val="40000"/>
                    <a:lumOff val="60000"/>
                  </a:schemeClr>
                </a:solidFill>
                <a:latin typeface="Gotham Narrow Book" pitchFamily="50" charset="0"/>
                <a:ea typeface="+mn-ea"/>
                <a:cs typeface="+mn-cs"/>
              </a:rPr>
              <a:t>GBS34931B</a:t>
            </a:r>
            <a:endParaRPr lang="en-US" sz="800" kern="1200" dirty="0" smtClean="0">
              <a:solidFill>
                <a:schemeClr val="accent2">
                  <a:lumMod val="40000"/>
                  <a:lumOff val="60000"/>
                </a:schemeClr>
              </a:solidFill>
              <a:latin typeface="Gotham Narrow Book" pitchFamily="50" charset="0"/>
              <a:ea typeface="+mn-ea"/>
              <a:cs typeface="+mn-cs"/>
            </a:endParaRPr>
          </a:p>
        </p:txBody>
      </p:sp>
      <p:sp>
        <p:nvSpPr>
          <p:cNvPr id="4" name="Rectangle 3"/>
          <p:cNvSpPr/>
          <p:nvPr userDrawn="1"/>
        </p:nvSpPr>
        <p:spPr>
          <a:xfrm>
            <a:off x="1153682" y="1513044"/>
            <a:ext cx="3264493" cy="751592"/>
          </a:xfrm>
          <a:prstGeom prst="rect">
            <a:avLst/>
          </a:prstGeom>
          <a:solidFill>
            <a:srgbClr val="6EAC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5075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p:cSld name="6_Divider">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304801" y="1891863"/>
            <a:ext cx="5633545" cy="1694695"/>
          </a:xfrm>
          <a:prstGeom prst="rect">
            <a:avLst/>
          </a:prstGeom>
        </p:spPr>
        <p:txBody>
          <a:bodyPr anchor="b" anchorCtr="0">
            <a:normAutofit/>
          </a:bodyPr>
          <a:lstStyle>
            <a:lvl1pPr algn="l">
              <a:lnSpc>
                <a:spcPts val="5733"/>
              </a:lnSpc>
              <a:spcBef>
                <a:spcPts val="0"/>
              </a:spcBef>
              <a:defRPr sz="4000" cap="none">
                <a:solidFill>
                  <a:schemeClr val="accent2"/>
                </a:solidFill>
              </a:defRPr>
            </a:lvl1pPr>
          </a:lstStyle>
          <a:p>
            <a:r>
              <a:rPr lang="en-US" dirty="0" smtClean="0"/>
              <a:t>Divider/Breaker Slide</a:t>
            </a:r>
            <a:endParaRPr lang="en-US" dirty="0"/>
          </a:p>
        </p:txBody>
      </p:sp>
      <p:sp>
        <p:nvSpPr>
          <p:cNvPr id="3" name="Subtitle 2"/>
          <p:cNvSpPr>
            <a:spLocks noGrp="1"/>
          </p:cNvSpPr>
          <p:nvPr>
            <p:ph type="subTitle" idx="1" hasCustomPrompt="1"/>
          </p:nvPr>
        </p:nvSpPr>
        <p:spPr>
          <a:xfrm>
            <a:off x="304801" y="3598749"/>
            <a:ext cx="5633545" cy="499872"/>
          </a:xfrm>
          <a:prstGeom prst="rect">
            <a:avLst/>
          </a:prstGeom>
        </p:spPr>
        <p:txBody>
          <a:bodyPr>
            <a:noAutofit/>
          </a:bodyPr>
          <a:lstStyle>
            <a:lvl1pPr marL="0" indent="0" algn="l">
              <a:buNone/>
              <a:defRPr sz="2667" cap="none" baseline="0">
                <a:solidFill>
                  <a:schemeClr val="accent2"/>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smtClean="0"/>
              <a:t>Subheading/topic</a:t>
            </a:r>
            <a:endParaRPr lang="en-US" dirty="0"/>
          </a:p>
        </p:txBody>
      </p:sp>
      <p:sp>
        <p:nvSpPr>
          <p:cNvPr id="7" name="Text Placeholder 6"/>
          <p:cNvSpPr txBox="1">
            <a:spLocks/>
          </p:cNvSpPr>
          <p:nvPr/>
        </p:nvSpPr>
        <p:spPr>
          <a:xfrm>
            <a:off x="6949441" y="6553200"/>
            <a:ext cx="5012511" cy="304800"/>
          </a:xfrm>
          <a:prstGeom prst="rect">
            <a:avLst/>
          </a:prstGeom>
        </p:spPr>
        <p:txBody>
          <a:bodyPr vert="horz" lIns="121920" tIns="60960" rIns="121920" bIns="6096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609585" rtl="0" eaLnBrk="1" fontAlgn="auto" latinLnBrk="0" hangingPunct="1">
              <a:lnSpc>
                <a:spcPct val="100000"/>
              </a:lnSpc>
              <a:spcBef>
                <a:spcPct val="20000"/>
              </a:spcBef>
              <a:spcAft>
                <a:spcPts val="0"/>
              </a:spcAft>
              <a:buClrTx/>
              <a:buSzTx/>
              <a:buFont typeface="Arial"/>
              <a:buNone/>
              <a:tabLst/>
              <a:defRPr/>
            </a:pPr>
            <a:r>
              <a:rPr lang="en-US" sz="800" kern="1200" dirty="0" smtClean="0">
                <a:solidFill>
                  <a:schemeClr val="accent2">
                    <a:lumMod val="40000"/>
                    <a:lumOff val="60000"/>
                  </a:schemeClr>
                </a:solidFill>
                <a:latin typeface="Gotham Narrow Book" pitchFamily="50" charset="0"/>
                <a:ea typeface="+mn-ea"/>
                <a:cs typeface="+mn-cs"/>
              </a:rPr>
              <a:t>©2019 ARTHUR J. GALLAGHER &amp; CO.  |  AJG.COM | </a:t>
            </a:r>
            <a:r>
              <a:rPr lang="en-US" sz="800" kern="1200" dirty="0" err="1" smtClean="0">
                <a:solidFill>
                  <a:schemeClr val="accent2">
                    <a:lumMod val="40000"/>
                    <a:lumOff val="60000"/>
                  </a:schemeClr>
                </a:solidFill>
                <a:latin typeface="Gotham Narrow Book" pitchFamily="50" charset="0"/>
                <a:ea typeface="+mn-ea"/>
                <a:cs typeface="+mn-cs"/>
              </a:rPr>
              <a:t>GBS34931B</a:t>
            </a:r>
            <a:endParaRPr lang="en-US" sz="800" kern="1200" dirty="0" smtClean="0">
              <a:solidFill>
                <a:schemeClr val="accent2">
                  <a:lumMod val="40000"/>
                  <a:lumOff val="60000"/>
                </a:schemeClr>
              </a:solidFill>
              <a:latin typeface="Gotham Narrow Book" pitchFamily="50" charset="0"/>
              <a:ea typeface="+mn-ea"/>
              <a:cs typeface="+mn-cs"/>
            </a:endParaRPr>
          </a:p>
        </p:txBody>
      </p:sp>
      <p:sp>
        <p:nvSpPr>
          <p:cNvPr id="6" name="Rectangle 5"/>
          <p:cNvSpPr/>
          <p:nvPr userDrawn="1"/>
        </p:nvSpPr>
        <p:spPr>
          <a:xfrm>
            <a:off x="811849" y="5930780"/>
            <a:ext cx="2033901" cy="49565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6067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p:cSld name="7_Divider">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304801" y="1891863"/>
            <a:ext cx="5633545" cy="1694695"/>
          </a:xfrm>
          <a:prstGeom prst="rect">
            <a:avLst/>
          </a:prstGeom>
        </p:spPr>
        <p:txBody>
          <a:bodyPr anchor="b" anchorCtr="0">
            <a:normAutofit/>
          </a:bodyPr>
          <a:lstStyle>
            <a:lvl1pPr algn="l">
              <a:lnSpc>
                <a:spcPts val="5733"/>
              </a:lnSpc>
              <a:spcBef>
                <a:spcPts val="0"/>
              </a:spcBef>
              <a:defRPr sz="4000" cap="none">
                <a:solidFill>
                  <a:schemeClr val="accent2"/>
                </a:solidFill>
              </a:defRPr>
            </a:lvl1pPr>
          </a:lstStyle>
          <a:p>
            <a:r>
              <a:rPr lang="en-US" dirty="0" smtClean="0"/>
              <a:t>Divider/Breaker Slide</a:t>
            </a:r>
            <a:endParaRPr lang="en-US" dirty="0"/>
          </a:p>
        </p:txBody>
      </p:sp>
      <p:sp>
        <p:nvSpPr>
          <p:cNvPr id="3" name="Subtitle 2"/>
          <p:cNvSpPr>
            <a:spLocks noGrp="1"/>
          </p:cNvSpPr>
          <p:nvPr>
            <p:ph type="subTitle" idx="1" hasCustomPrompt="1"/>
          </p:nvPr>
        </p:nvSpPr>
        <p:spPr>
          <a:xfrm>
            <a:off x="304801" y="3598749"/>
            <a:ext cx="5633545" cy="499872"/>
          </a:xfrm>
          <a:prstGeom prst="rect">
            <a:avLst/>
          </a:prstGeom>
        </p:spPr>
        <p:txBody>
          <a:bodyPr>
            <a:noAutofit/>
          </a:bodyPr>
          <a:lstStyle>
            <a:lvl1pPr marL="0" indent="0" algn="l">
              <a:buNone/>
              <a:defRPr sz="2667" cap="none" baseline="0">
                <a:solidFill>
                  <a:schemeClr val="accent2"/>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smtClean="0"/>
              <a:t>Subheading/topic</a:t>
            </a:r>
            <a:endParaRPr lang="en-US" dirty="0"/>
          </a:p>
        </p:txBody>
      </p:sp>
      <p:sp>
        <p:nvSpPr>
          <p:cNvPr id="7" name="Text Placeholder 6"/>
          <p:cNvSpPr txBox="1">
            <a:spLocks/>
          </p:cNvSpPr>
          <p:nvPr/>
        </p:nvSpPr>
        <p:spPr>
          <a:xfrm>
            <a:off x="487681" y="6553200"/>
            <a:ext cx="5012511" cy="304800"/>
          </a:xfrm>
          <a:prstGeom prst="rect">
            <a:avLst/>
          </a:prstGeom>
        </p:spPr>
        <p:txBody>
          <a:bodyPr vert="horz" lIns="121920" tIns="60960" rIns="121920" bIns="6096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l" defTabSz="609585" rtl="0" eaLnBrk="1" fontAlgn="auto" latinLnBrk="0" hangingPunct="1">
              <a:lnSpc>
                <a:spcPct val="100000"/>
              </a:lnSpc>
              <a:spcBef>
                <a:spcPct val="20000"/>
              </a:spcBef>
              <a:spcAft>
                <a:spcPts val="0"/>
              </a:spcAft>
              <a:buClrTx/>
              <a:buSzTx/>
              <a:buFont typeface="Arial"/>
              <a:buNone/>
              <a:tabLst/>
              <a:defRPr/>
            </a:pPr>
            <a:r>
              <a:rPr lang="en-US" sz="800" kern="1200" dirty="0" smtClean="0">
                <a:solidFill>
                  <a:schemeClr val="bg1">
                    <a:lumMod val="75000"/>
                  </a:schemeClr>
                </a:solidFill>
                <a:latin typeface="Gotham Narrow Book" pitchFamily="50" charset="0"/>
                <a:ea typeface="+mn-ea"/>
                <a:cs typeface="+mn-cs"/>
              </a:rPr>
              <a:t>©2019 ARTHUR J. GALLAGHER &amp; CO.  |  AJG.COM | </a:t>
            </a:r>
            <a:r>
              <a:rPr lang="en-US" sz="800" kern="1200" dirty="0" err="1" smtClean="0">
                <a:solidFill>
                  <a:schemeClr val="bg1">
                    <a:lumMod val="75000"/>
                  </a:schemeClr>
                </a:solidFill>
                <a:latin typeface="Gotham Narrow Book" pitchFamily="50" charset="0"/>
                <a:ea typeface="+mn-ea"/>
                <a:cs typeface="+mn-cs"/>
              </a:rPr>
              <a:t>GBS34931B</a:t>
            </a:r>
            <a:endParaRPr lang="en-US" sz="800" kern="1200" dirty="0" smtClean="0">
              <a:solidFill>
                <a:schemeClr val="bg1">
                  <a:lumMod val="75000"/>
                </a:schemeClr>
              </a:solidFill>
              <a:latin typeface="Gotham Narrow Book" pitchFamily="50" charset="0"/>
              <a:ea typeface="+mn-ea"/>
              <a:cs typeface="+mn-cs"/>
            </a:endParaRPr>
          </a:p>
        </p:txBody>
      </p:sp>
      <p:sp>
        <p:nvSpPr>
          <p:cNvPr id="6" name="Rectangle 5"/>
          <p:cNvSpPr/>
          <p:nvPr userDrawn="1"/>
        </p:nvSpPr>
        <p:spPr>
          <a:xfrm>
            <a:off x="811849" y="5930780"/>
            <a:ext cx="2033901" cy="49565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2998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Bullet with Subtitl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hasCustomPrompt="1"/>
          </p:nvPr>
        </p:nvSpPr>
        <p:spPr>
          <a:xfrm>
            <a:off x="731520" y="1706880"/>
            <a:ext cx="10119360" cy="4297680"/>
          </a:xfrm>
          <a:prstGeom prst="rect">
            <a:avLst/>
          </a:prstGeom>
        </p:spPr>
        <p:txBody>
          <a:bodyPr/>
          <a:lstStyle>
            <a:lvl1pPr marL="304792" marR="0" indent="-304792"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latin typeface="Gotham Narrow Book" pitchFamily="50" charset="0"/>
              </a:defRPr>
            </a:lvl1pPr>
            <a:lvl2pPr marL="615935" marR="0" indent="-306910"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latin typeface="Gotham Narrow Book" pitchFamily="50" charset="0"/>
              </a:defRPr>
            </a:lvl2pPr>
            <a:lvl3pPr marL="912261" marR="0"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solidFill>
                  <a:schemeClr val="tx2"/>
                </a:solidFill>
                <a:latin typeface="Gotham Narrow Book" pitchFamily="50" charset="0"/>
              </a:defRPr>
            </a:lvl3pPr>
            <a:lvl4pPr marL="1219170" marR="0" indent="-298443"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latin typeface="Gotham Narrow Book" pitchFamily="50" charset="0"/>
              </a:defRPr>
            </a:lvl4pPr>
            <a:lvl5pPr marL="1523962" marR="0"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solidFill>
                  <a:schemeClr val="tx2"/>
                </a:solidFill>
                <a:latin typeface="Gotham Narrow Book" pitchFamily="50" charset="0"/>
              </a:defRPr>
            </a:lvl5pPr>
          </a:lstStyle>
          <a:p>
            <a:pPr marL="304792" marR="0" lvl="0" indent="-304792"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667" b="0" i="0" u="none" strike="noStrike" kern="1200" cap="none" spc="0" normalizeH="0" baseline="0" noProof="0" dirty="0" smtClean="0">
                <a:ln>
                  <a:noFill/>
                </a:ln>
                <a:solidFill>
                  <a:srgbClr val="535353"/>
                </a:solidFill>
                <a:effectLst/>
                <a:uLnTx/>
                <a:uFillTx/>
                <a:latin typeface="+mn-lt"/>
                <a:ea typeface="+mn-ea"/>
                <a:cs typeface="Times New Roman"/>
              </a:rPr>
              <a:t>Click to edit Master text styles</a:t>
            </a:r>
          </a:p>
          <a:p>
            <a:pPr marL="615935" marR="0" lvl="1" indent="-306910"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400" b="0" i="0" u="none" strike="noStrike" kern="1200" cap="none" spc="0" normalizeH="0" baseline="0" noProof="0" dirty="0" smtClean="0">
                <a:ln>
                  <a:noFill/>
                </a:ln>
                <a:solidFill>
                  <a:srgbClr val="535353"/>
                </a:solidFill>
                <a:effectLst/>
                <a:uLnTx/>
                <a:uFillTx/>
                <a:latin typeface="+mn-lt"/>
                <a:ea typeface="+mn-ea"/>
                <a:cs typeface="Times New Roman"/>
              </a:rPr>
              <a:t>Second level</a:t>
            </a:r>
          </a:p>
          <a:p>
            <a:pPr marL="912261" marR="0" lvl="2"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pPr>
            <a:r>
              <a:rPr kumimoji="0" lang="en-US" sz="2133" b="0" i="0" u="none" strike="noStrike" kern="1200" cap="none" spc="0" normalizeH="0" baseline="0" noProof="0" dirty="0" smtClean="0">
                <a:ln>
                  <a:noFill/>
                </a:ln>
                <a:solidFill>
                  <a:srgbClr val="535353"/>
                </a:solidFill>
                <a:effectLst/>
                <a:uLnTx/>
                <a:uFillTx/>
                <a:latin typeface="+mn-lt"/>
                <a:ea typeface="+mn-ea"/>
                <a:cs typeface="Times New Roman"/>
              </a:rPr>
              <a:t>Third level</a:t>
            </a:r>
          </a:p>
          <a:p>
            <a:pPr marL="1219170" marR="0" lvl="3" indent="-298443"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133" b="0" i="0" u="none" strike="noStrike" kern="1200" cap="none" spc="0" normalizeH="0" baseline="0" noProof="0" dirty="0" smtClean="0">
                <a:ln>
                  <a:noFill/>
                </a:ln>
                <a:solidFill>
                  <a:srgbClr val="535353"/>
                </a:solidFill>
                <a:effectLst/>
                <a:uLnTx/>
                <a:uFillTx/>
                <a:latin typeface="+mn-lt"/>
                <a:ea typeface="+mn-ea"/>
                <a:cs typeface="Times New Roman"/>
              </a:rPr>
              <a:t>Fourth level</a:t>
            </a:r>
          </a:p>
          <a:p>
            <a:pPr marL="1523962" marR="0" lvl="4"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pPr>
            <a:r>
              <a:rPr kumimoji="0" lang="en-US" sz="2133" b="0" i="0" u="none" strike="noStrike" kern="1200" cap="none" spc="0" normalizeH="0" baseline="0" noProof="0" dirty="0" smtClean="0">
                <a:ln>
                  <a:noFill/>
                </a:ln>
                <a:solidFill>
                  <a:srgbClr val="535353"/>
                </a:solidFill>
                <a:effectLst/>
                <a:uLnTx/>
                <a:uFillTx/>
                <a:latin typeface="+mn-lt"/>
                <a:ea typeface="+mn-ea"/>
                <a:cs typeface="Times New Roman"/>
              </a:rPr>
              <a:t>Fifth level</a:t>
            </a:r>
          </a:p>
        </p:txBody>
      </p:sp>
      <p:sp>
        <p:nvSpPr>
          <p:cNvPr id="5" name="Title Placeholder 1"/>
          <p:cNvSpPr>
            <a:spLocks noGrp="1"/>
          </p:cNvSpPr>
          <p:nvPr>
            <p:ph type="title"/>
          </p:nvPr>
        </p:nvSpPr>
        <p:spPr>
          <a:xfrm>
            <a:off x="731520" y="182880"/>
            <a:ext cx="7924800" cy="822960"/>
          </a:xfrm>
          <a:prstGeom prst="rect">
            <a:avLst/>
          </a:prstGeom>
        </p:spPr>
        <p:txBody>
          <a:bodyPr vert="horz" lIns="91440" tIns="45720" rIns="91440" bIns="45720" rtlCol="0" anchor="b" anchorCtr="0">
            <a:normAutofit/>
          </a:bodyPr>
          <a:lstStyle>
            <a:lvl1pPr defTabSz="158747">
              <a:tabLst/>
              <a:defRPr>
                <a:solidFill>
                  <a:schemeClr val="accent1"/>
                </a:solidFill>
              </a:defRPr>
            </a:lvl1pPr>
          </a:lstStyle>
          <a:p>
            <a:r>
              <a:rPr lang="en-US" smtClean="0"/>
              <a:t>Click to edit Master title style</a:t>
            </a:r>
            <a:endParaRPr lang="en-US" dirty="0"/>
          </a:p>
        </p:txBody>
      </p:sp>
      <p:sp>
        <p:nvSpPr>
          <p:cNvPr id="7" name="Text Placeholder 8"/>
          <p:cNvSpPr>
            <a:spLocks noGrp="1"/>
          </p:cNvSpPr>
          <p:nvPr>
            <p:ph type="body" sz="quarter" idx="13" hasCustomPrompt="1"/>
          </p:nvPr>
        </p:nvSpPr>
        <p:spPr>
          <a:xfrm>
            <a:off x="731520" y="1234440"/>
            <a:ext cx="10119360" cy="411480"/>
          </a:xfrm>
          <a:prstGeom prst="rect">
            <a:avLst/>
          </a:prstGeom>
        </p:spPr>
        <p:txBody>
          <a:bodyPr>
            <a:noAutofit/>
          </a:bodyPr>
          <a:lstStyle>
            <a:lvl1pPr marL="0" indent="0">
              <a:buNone/>
              <a:defRPr sz="2667" b="1">
                <a:solidFill>
                  <a:schemeClr val="accent2"/>
                </a:solidFill>
                <a:latin typeface="Gotham Narrow Medium" pitchFamily="50" charset="0"/>
              </a:defRPr>
            </a:lvl1pPr>
          </a:lstStyle>
          <a:p>
            <a:pPr lvl="0"/>
            <a:r>
              <a:rPr lang="en-US" dirty="0" smtClean="0"/>
              <a:t>Subtitle</a:t>
            </a:r>
            <a:endParaRPr lang="en-US" dirty="0"/>
          </a:p>
        </p:txBody>
      </p:sp>
      <p:sp>
        <p:nvSpPr>
          <p:cNvPr id="6" name="Text Placeholder 6"/>
          <p:cNvSpPr txBox="1">
            <a:spLocks/>
          </p:cNvSpPr>
          <p:nvPr/>
        </p:nvSpPr>
        <p:spPr>
          <a:xfrm>
            <a:off x="487681" y="6553200"/>
            <a:ext cx="5012511" cy="304800"/>
          </a:xfrm>
          <a:prstGeom prst="rect">
            <a:avLst/>
          </a:prstGeom>
        </p:spPr>
        <p:txBody>
          <a:bodyPr vert="horz" lIns="121920" tIns="60960" rIns="121920" bIns="6096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l" defTabSz="609585" rtl="0" eaLnBrk="1" fontAlgn="auto" latinLnBrk="0" hangingPunct="1">
              <a:lnSpc>
                <a:spcPct val="100000"/>
              </a:lnSpc>
              <a:spcBef>
                <a:spcPct val="20000"/>
              </a:spcBef>
              <a:spcAft>
                <a:spcPts val="0"/>
              </a:spcAft>
              <a:buClrTx/>
              <a:buSzTx/>
              <a:buFont typeface="Arial"/>
              <a:buNone/>
              <a:tabLst/>
              <a:defRPr/>
            </a:pPr>
            <a:r>
              <a:rPr lang="en-US" sz="800" kern="1200" dirty="0" smtClean="0">
                <a:solidFill>
                  <a:schemeClr val="bg1">
                    <a:lumMod val="75000"/>
                  </a:schemeClr>
                </a:solidFill>
                <a:latin typeface="Gotham Narrow Book" pitchFamily="50" charset="0"/>
                <a:ea typeface="+mn-ea"/>
                <a:cs typeface="+mn-cs"/>
              </a:rPr>
              <a:t>©2019 ARTHUR J. GALLAGHER &amp; CO.  |  AJG.COM | </a:t>
            </a:r>
            <a:r>
              <a:rPr lang="en-US" sz="800" kern="1200" dirty="0" err="1" smtClean="0">
                <a:solidFill>
                  <a:schemeClr val="bg1">
                    <a:lumMod val="75000"/>
                  </a:schemeClr>
                </a:solidFill>
                <a:latin typeface="Gotham Narrow Book" pitchFamily="50" charset="0"/>
                <a:ea typeface="+mn-ea"/>
                <a:cs typeface="+mn-cs"/>
              </a:rPr>
              <a:t>GBS34931B</a:t>
            </a:r>
            <a:endParaRPr lang="en-US" sz="800" kern="1200" dirty="0" smtClean="0">
              <a:solidFill>
                <a:schemeClr val="bg1">
                  <a:lumMod val="75000"/>
                </a:schemeClr>
              </a:solidFill>
              <a:latin typeface="Gotham Narrow Book" pitchFamily="50" charset="0"/>
              <a:ea typeface="+mn-ea"/>
              <a:cs typeface="+mn-cs"/>
            </a:endParaRPr>
          </a:p>
        </p:txBody>
      </p:sp>
      <p:sp>
        <p:nvSpPr>
          <p:cNvPr id="8" name="Rectangle 7"/>
          <p:cNvSpPr/>
          <p:nvPr userDrawn="1"/>
        </p:nvSpPr>
        <p:spPr>
          <a:xfrm>
            <a:off x="811849" y="6004560"/>
            <a:ext cx="2033901" cy="49565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2849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p:cSld name="1_Bullet with Subtitl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hasCustomPrompt="1"/>
          </p:nvPr>
        </p:nvSpPr>
        <p:spPr>
          <a:xfrm>
            <a:off x="731520" y="1706880"/>
            <a:ext cx="10119360" cy="4297680"/>
          </a:xfrm>
          <a:prstGeom prst="rect">
            <a:avLst/>
          </a:prstGeom>
        </p:spPr>
        <p:txBody>
          <a:bodyPr/>
          <a:lstStyle>
            <a:lvl1pPr marL="304792" marR="0" indent="-304792"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latin typeface="Gotham Narrow Book" pitchFamily="50" charset="0"/>
              </a:defRPr>
            </a:lvl1pPr>
            <a:lvl2pPr marL="615935" marR="0" indent="-306910"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latin typeface="Gotham Narrow Book" pitchFamily="50" charset="0"/>
              </a:defRPr>
            </a:lvl2pPr>
            <a:lvl3pPr marL="912261" marR="0"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solidFill>
                  <a:schemeClr val="tx2"/>
                </a:solidFill>
                <a:latin typeface="Gotham Narrow Book" pitchFamily="50" charset="0"/>
              </a:defRPr>
            </a:lvl3pPr>
            <a:lvl4pPr marL="1219170" marR="0" indent="-298443"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latin typeface="Gotham Narrow Book" pitchFamily="50" charset="0"/>
              </a:defRPr>
            </a:lvl4pPr>
            <a:lvl5pPr marL="1523962" marR="0"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solidFill>
                  <a:schemeClr val="tx2"/>
                </a:solidFill>
                <a:latin typeface="Gotham Narrow Book" pitchFamily="50" charset="0"/>
              </a:defRPr>
            </a:lvl5pPr>
          </a:lstStyle>
          <a:p>
            <a:pPr marL="304792" marR="0" lvl="0" indent="-304792"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667" b="0" i="0" u="none" strike="noStrike" kern="1200" cap="none" spc="0" normalizeH="0" baseline="0" noProof="0" dirty="0" smtClean="0">
                <a:ln>
                  <a:noFill/>
                </a:ln>
                <a:solidFill>
                  <a:srgbClr val="535353"/>
                </a:solidFill>
                <a:effectLst/>
                <a:uLnTx/>
                <a:uFillTx/>
                <a:latin typeface="+mn-lt"/>
                <a:ea typeface="+mn-ea"/>
                <a:cs typeface="Times New Roman"/>
              </a:rPr>
              <a:t>Click to edit Master text styles</a:t>
            </a:r>
          </a:p>
          <a:p>
            <a:pPr marL="615935" marR="0" lvl="1" indent="-306910"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400" b="0" i="0" u="none" strike="noStrike" kern="1200" cap="none" spc="0" normalizeH="0" baseline="0" noProof="0" dirty="0" smtClean="0">
                <a:ln>
                  <a:noFill/>
                </a:ln>
                <a:solidFill>
                  <a:srgbClr val="535353"/>
                </a:solidFill>
                <a:effectLst/>
                <a:uLnTx/>
                <a:uFillTx/>
                <a:latin typeface="+mn-lt"/>
                <a:ea typeface="+mn-ea"/>
                <a:cs typeface="Times New Roman"/>
              </a:rPr>
              <a:t>Second level</a:t>
            </a:r>
          </a:p>
          <a:p>
            <a:pPr marL="912261" marR="0" lvl="2"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pPr>
            <a:r>
              <a:rPr kumimoji="0" lang="en-US" sz="2133" b="0" i="0" u="none" strike="noStrike" kern="1200" cap="none" spc="0" normalizeH="0" baseline="0" noProof="0" dirty="0" smtClean="0">
                <a:ln>
                  <a:noFill/>
                </a:ln>
                <a:solidFill>
                  <a:srgbClr val="535353"/>
                </a:solidFill>
                <a:effectLst/>
                <a:uLnTx/>
                <a:uFillTx/>
                <a:latin typeface="+mn-lt"/>
                <a:ea typeface="+mn-ea"/>
                <a:cs typeface="Times New Roman"/>
              </a:rPr>
              <a:t>Third level</a:t>
            </a:r>
          </a:p>
          <a:p>
            <a:pPr marL="1219170" marR="0" lvl="3" indent="-298443"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133" b="0" i="0" u="none" strike="noStrike" kern="1200" cap="none" spc="0" normalizeH="0" baseline="0" noProof="0" dirty="0" smtClean="0">
                <a:ln>
                  <a:noFill/>
                </a:ln>
                <a:solidFill>
                  <a:srgbClr val="535353"/>
                </a:solidFill>
                <a:effectLst/>
                <a:uLnTx/>
                <a:uFillTx/>
                <a:latin typeface="+mn-lt"/>
                <a:ea typeface="+mn-ea"/>
                <a:cs typeface="Times New Roman"/>
              </a:rPr>
              <a:t>Fourth level</a:t>
            </a:r>
          </a:p>
          <a:p>
            <a:pPr marL="1523962" marR="0" lvl="4"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pPr>
            <a:r>
              <a:rPr kumimoji="0" lang="en-US" sz="2133" b="0" i="0" u="none" strike="noStrike" kern="1200" cap="none" spc="0" normalizeH="0" baseline="0" noProof="0" dirty="0" smtClean="0">
                <a:ln>
                  <a:noFill/>
                </a:ln>
                <a:solidFill>
                  <a:srgbClr val="535353"/>
                </a:solidFill>
                <a:effectLst/>
                <a:uLnTx/>
                <a:uFillTx/>
                <a:latin typeface="+mn-lt"/>
                <a:ea typeface="+mn-ea"/>
                <a:cs typeface="Times New Roman"/>
              </a:rPr>
              <a:t>Fifth level</a:t>
            </a:r>
          </a:p>
        </p:txBody>
      </p:sp>
      <p:sp>
        <p:nvSpPr>
          <p:cNvPr id="5" name="Title Placeholder 1"/>
          <p:cNvSpPr>
            <a:spLocks noGrp="1"/>
          </p:cNvSpPr>
          <p:nvPr>
            <p:ph type="title"/>
          </p:nvPr>
        </p:nvSpPr>
        <p:spPr>
          <a:xfrm>
            <a:off x="731520" y="182880"/>
            <a:ext cx="7924800" cy="822960"/>
          </a:xfrm>
          <a:prstGeom prst="rect">
            <a:avLst/>
          </a:prstGeom>
        </p:spPr>
        <p:txBody>
          <a:bodyPr vert="horz" lIns="91440" tIns="45720" rIns="91440" bIns="45720" rtlCol="0" anchor="b" anchorCtr="0">
            <a:normAutofit/>
          </a:bodyPr>
          <a:lstStyle>
            <a:lvl1pPr defTabSz="158747">
              <a:tabLst/>
              <a:defRPr>
                <a:solidFill>
                  <a:schemeClr val="accent1"/>
                </a:solidFill>
              </a:defRPr>
            </a:lvl1pPr>
          </a:lstStyle>
          <a:p>
            <a:r>
              <a:rPr lang="en-US" smtClean="0"/>
              <a:t>Click to edit Master title style</a:t>
            </a:r>
            <a:endParaRPr lang="en-US" dirty="0"/>
          </a:p>
        </p:txBody>
      </p:sp>
      <p:sp>
        <p:nvSpPr>
          <p:cNvPr id="7" name="Text Placeholder 8"/>
          <p:cNvSpPr>
            <a:spLocks noGrp="1"/>
          </p:cNvSpPr>
          <p:nvPr>
            <p:ph type="body" sz="quarter" idx="13" hasCustomPrompt="1"/>
          </p:nvPr>
        </p:nvSpPr>
        <p:spPr>
          <a:xfrm>
            <a:off x="731520" y="1234440"/>
            <a:ext cx="10119360" cy="411480"/>
          </a:xfrm>
          <a:prstGeom prst="rect">
            <a:avLst/>
          </a:prstGeom>
        </p:spPr>
        <p:txBody>
          <a:bodyPr>
            <a:noAutofit/>
          </a:bodyPr>
          <a:lstStyle>
            <a:lvl1pPr marL="0" indent="0">
              <a:buNone/>
              <a:defRPr sz="2667" b="1">
                <a:solidFill>
                  <a:schemeClr val="accent2"/>
                </a:solidFill>
                <a:latin typeface="Gotham Narrow Medium" pitchFamily="50" charset="0"/>
              </a:defRPr>
            </a:lvl1pPr>
          </a:lstStyle>
          <a:p>
            <a:pPr lvl="0"/>
            <a:r>
              <a:rPr lang="en-US" dirty="0" smtClean="0"/>
              <a:t>Subtitle</a:t>
            </a:r>
            <a:endParaRPr lang="en-US" dirty="0"/>
          </a:p>
        </p:txBody>
      </p:sp>
      <p:sp>
        <p:nvSpPr>
          <p:cNvPr id="9" name="Text Placeholder 6"/>
          <p:cNvSpPr txBox="1">
            <a:spLocks/>
          </p:cNvSpPr>
          <p:nvPr/>
        </p:nvSpPr>
        <p:spPr>
          <a:xfrm>
            <a:off x="487681" y="6553200"/>
            <a:ext cx="5012511" cy="304800"/>
          </a:xfrm>
          <a:prstGeom prst="rect">
            <a:avLst/>
          </a:prstGeom>
        </p:spPr>
        <p:txBody>
          <a:bodyPr vert="horz" lIns="121920" tIns="60960" rIns="121920" bIns="6096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l" defTabSz="609585" rtl="0" eaLnBrk="1" fontAlgn="auto" latinLnBrk="0" hangingPunct="1">
              <a:lnSpc>
                <a:spcPct val="100000"/>
              </a:lnSpc>
              <a:spcBef>
                <a:spcPct val="20000"/>
              </a:spcBef>
              <a:spcAft>
                <a:spcPts val="0"/>
              </a:spcAft>
              <a:buClrTx/>
              <a:buSzTx/>
              <a:buFont typeface="Arial"/>
              <a:buNone/>
              <a:tabLst/>
              <a:defRPr/>
            </a:pPr>
            <a:r>
              <a:rPr lang="en-US" sz="800" kern="1200" dirty="0" smtClean="0">
                <a:solidFill>
                  <a:schemeClr val="bg1">
                    <a:lumMod val="75000"/>
                  </a:schemeClr>
                </a:solidFill>
                <a:latin typeface="Gotham Narrow Book" pitchFamily="50" charset="0"/>
                <a:ea typeface="+mn-ea"/>
                <a:cs typeface="+mn-cs"/>
              </a:rPr>
              <a:t>©2019 ARTHUR J. GALLAGHER &amp; CO.  |  AJG.COM | </a:t>
            </a:r>
            <a:r>
              <a:rPr lang="en-US" sz="800" kern="1200" dirty="0" err="1" smtClean="0">
                <a:solidFill>
                  <a:schemeClr val="bg1">
                    <a:lumMod val="75000"/>
                  </a:schemeClr>
                </a:solidFill>
                <a:latin typeface="Gotham Narrow Book" pitchFamily="50" charset="0"/>
                <a:ea typeface="+mn-ea"/>
                <a:cs typeface="+mn-cs"/>
              </a:rPr>
              <a:t>GBS34931B</a:t>
            </a:r>
            <a:endParaRPr lang="en-US" sz="800" kern="1200" dirty="0" smtClean="0">
              <a:solidFill>
                <a:schemeClr val="bg1">
                  <a:lumMod val="75000"/>
                </a:schemeClr>
              </a:solidFill>
              <a:latin typeface="Gotham Narrow Book" pitchFamily="50" charset="0"/>
              <a:ea typeface="+mn-ea"/>
              <a:cs typeface="+mn-cs"/>
            </a:endParaRPr>
          </a:p>
        </p:txBody>
      </p:sp>
      <p:sp>
        <p:nvSpPr>
          <p:cNvPr id="8" name="Rectangle 7"/>
          <p:cNvSpPr/>
          <p:nvPr userDrawn="1"/>
        </p:nvSpPr>
        <p:spPr>
          <a:xfrm>
            <a:off x="811849" y="6004561"/>
            <a:ext cx="2033901" cy="5486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3802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p:cSld name="2_Bullet with Subtitl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l="5517"/>
          <a:stretch/>
        </p:blipFill>
        <p:spPr>
          <a:xfrm>
            <a:off x="672662" y="0"/>
            <a:ext cx="11519337" cy="6858000"/>
          </a:xfrm>
          <a:prstGeom prst="rect">
            <a:avLst/>
          </a:prstGeom>
        </p:spPr>
      </p:pic>
      <p:sp>
        <p:nvSpPr>
          <p:cNvPr id="5" name="Title Placeholder 1"/>
          <p:cNvSpPr>
            <a:spLocks noGrp="1"/>
          </p:cNvSpPr>
          <p:nvPr>
            <p:ph type="title"/>
          </p:nvPr>
        </p:nvSpPr>
        <p:spPr>
          <a:xfrm>
            <a:off x="731520" y="182880"/>
            <a:ext cx="7924800" cy="822960"/>
          </a:xfrm>
          <a:prstGeom prst="rect">
            <a:avLst/>
          </a:prstGeom>
        </p:spPr>
        <p:txBody>
          <a:bodyPr vert="horz" lIns="91440" tIns="45720" rIns="91440" bIns="45720" rtlCol="0" anchor="b" anchorCtr="0">
            <a:normAutofit/>
          </a:bodyPr>
          <a:lstStyle>
            <a:lvl1pPr defTabSz="158747">
              <a:tabLst/>
              <a:defRPr>
                <a:solidFill>
                  <a:schemeClr val="accent1"/>
                </a:solidFill>
              </a:defRPr>
            </a:lvl1pPr>
          </a:lstStyle>
          <a:p>
            <a:r>
              <a:rPr lang="en-US" smtClean="0"/>
              <a:t>Click to edit Master title style</a:t>
            </a:r>
            <a:endParaRPr lang="en-US" dirty="0"/>
          </a:p>
        </p:txBody>
      </p:sp>
      <p:sp>
        <p:nvSpPr>
          <p:cNvPr id="8" name="Text Placeholder 6"/>
          <p:cNvSpPr txBox="1">
            <a:spLocks/>
          </p:cNvSpPr>
          <p:nvPr/>
        </p:nvSpPr>
        <p:spPr>
          <a:xfrm>
            <a:off x="487681" y="6553200"/>
            <a:ext cx="5012511" cy="304800"/>
          </a:xfrm>
          <a:prstGeom prst="rect">
            <a:avLst/>
          </a:prstGeom>
        </p:spPr>
        <p:txBody>
          <a:bodyPr vert="horz" lIns="121920" tIns="60960" rIns="121920" bIns="6096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l" defTabSz="609585" rtl="0" eaLnBrk="1" fontAlgn="auto" latinLnBrk="0" hangingPunct="1">
              <a:lnSpc>
                <a:spcPct val="100000"/>
              </a:lnSpc>
              <a:spcBef>
                <a:spcPct val="20000"/>
              </a:spcBef>
              <a:spcAft>
                <a:spcPts val="0"/>
              </a:spcAft>
              <a:buClrTx/>
              <a:buSzTx/>
              <a:buFont typeface="Arial"/>
              <a:buNone/>
              <a:tabLst/>
              <a:defRPr/>
            </a:pPr>
            <a:r>
              <a:rPr lang="en-US" sz="800" kern="1200" dirty="0" smtClean="0">
                <a:solidFill>
                  <a:schemeClr val="bg1">
                    <a:lumMod val="75000"/>
                  </a:schemeClr>
                </a:solidFill>
                <a:latin typeface="Gotham Narrow Book" pitchFamily="50" charset="0"/>
                <a:ea typeface="+mn-ea"/>
                <a:cs typeface="+mn-cs"/>
              </a:rPr>
              <a:t>©2019 ARTHUR J. GALLAGHER &amp; CO.  |  AJG.COM | </a:t>
            </a:r>
            <a:r>
              <a:rPr lang="en-US" sz="800" kern="1200" dirty="0" err="1" smtClean="0">
                <a:solidFill>
                  <a:schemeClr val="bg1">
                    <a:lumMod val="75000"/>
                  </a:schemeClr>
                </a:solidFill>
                <a:latin typeface="Gotham Narrow Book" pitchFamily="50" charset="0"/>
                <a:ea typeface="+mn-ea"/>
                <a:cs typeface="+mn-cs"/>
              </a:rPr>
              <a:t>GBS34931B</a:t>
            </a:r>
            <a:endParaRPr lang="en-US" sz="800" kern="1200" dirty="0" smtClean="0">
              <a:solidFill>
                <a:schemeClr val="bg1">
                  <a:lumMod val="75000"/>
                </a:schemeClr>
              </a:solidFill>
              <a:latin typeface="Gotham Narrow Book" pitchFamily="50" charset="0"/>
              <a:ea typeface="+mn-ea"/>
              <a:cs typeface="+mn-cs"/>
            </a:endParaRPr>
          </a:p>
        </p:txBody>
      </p:sp>
      <p:sp>
        <p:nvSpPr>
          <p:cNvPr id="3" name="Rectangle 2"/>
          <p:cNvSpPr/>
          <p:nvPr userDrawn="1"/>
        </p:nvSpPr>
        <p:spPr>
          <a:xfrm>
            <a:off x="811849" y="5930780"/>
            <a:ext cx="2033901" cy="49565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3648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p:cSld name="8_Divider">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304801" y="1891863"/>
            <a:ext cx="5633545" cy="1694695"/>
          </a:xfrm>
          <a:prstGeom prst="rect">
            <a:avLst/>
          </a:prstGeom>
        </p:spPr>
        <p:txBody>
          <a:bodyPr anchor="b" anchorCtr="0">
            <a:normAutofit/>
          </a:bodyPr>
          <a:lstStyle>
            <a:lvl1pPr algn="l">
              <a:lnSpc>
                <a:spcPts val="5733"/>
              </a:lnSpc>
              <a:spcBef>
                <a:spcPts val="0"/>
              </a:spcBef>
              <a:defRPr sz="4000" cap="none" baseline="0">
                <a:solidFill>
                  <a:schemeClr val="accent2"/>
                </a:solidFill>
              </a:defRPr>
            </a:lvl1pPr>
          </a:lstStyle>
          <a:p>
            <a:r>
              <a:rPr lang="en-US" dirty="0" smtClean="0"/>
              <a:t>Topic of Presentation</a:t>
            </a:r>
            <a:endParaRPr lang="en-US" dirty="0"/>
          </a:p>
        </p:txBody>
      </p:sp>
      <p:sp>
        <p:nvSpPr>
          <p:cNvPr id="3" name="Subtitle 2"/>
          <p:cNvSpPr>
            <a:spLocks noGrp="1"/>
          </p:cNvSpPr>
          <p:nvPr>
            <p:ph type="subTitle" idx="1" hasCustomPrompt="1"/>
          </p:nvPr>
        </p:nvSpPr>
        <p:spPr>
          <a:xfrm>
            <a:off x="304801" y="3598749"/>
            <a:ext cx="5633545" cy="499872"/>
          </a:xfrm>
          <a:prstGeom prst="rect">
            <a:avLst/>
          </a:prstGeom>
        </p:spPr>
        <p:txBody>
          <a:bodyPr>
            <a:noAutofit/>
          </a:bodyPr>
          <a:lstStyle>
            <a:lvl1pPr marL="0" indent="0" algn="l">
              <a:buNone/>
              <a:defRPr sz="2667" cap="none" baseline="0">
                <a:solidFill>
                  <a:schemeClr val="accent2"/>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smtClean="0"/>
              <a:t>The Connection</a:t>
            </a:r>
            <a:endParaRPr lang="en-US" dirty="0"/>
          </a:p>
        </p:txBody>
      </p:sp>
      <p:sp>
        <p:nvSpPr>
          <p:cNvPr id="7" name="Text Placeholder 6"/>
          <p:cNvSpPr txBox="1">
            <a:spLocks/>
          </p:cNvSpPr>
          <p:nvPr/>
        </p:nvSpPr>
        <p:spPr>
          <a:xfrm>
            <a:off x="487681" y="6553200"/>
            <a:ext cx="5012511" cy="304800"/>
          </a:xfrm>
          <a:prstGeom prst="rect">
            <a:avLst/>
          </a:prstGeom>
        </p:spPr>
        <p:txBody>
          <a:bodyPr vert="horz" lIns="121920" tIns="60960" rIns="121920" bIns="6096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l" defTabSz="609585" rtl="0" eaLnBrk="1" fontAlgn="auto" latinLnBrk="0" hangingPunct="1">
              <a:lnSpc>
                <a:spcPct val="100000"/>
              </a:lnSpc>
              <a:spcBef>
                <a:spcPct val="20000"/>
              </a:spcBef>
              <a:spcAft>
                <a:spcPts val="0"/>
              </a:spcAft>
              <a:buClrTx/>
              <a:buSzTx/>
              <a:buFont typeface="Arial"/>
              <a:buNone/>
              <a:tabLst/>
              <a:defRPr/>
            </a:pPr>
            <a:r>
              <a:rPr lang="en-US" sz="800" kern="1200" dirty="0" smtClean="0">
                <a:solidFill>
                  <a:schemeClr val="bg1">
                    <a:lumMod val="75000"/>
                  </a:schemeClr>
                </a:solidFill>
                <a:latin typeface="Gotham Narrow Book" pitchFamily="50" charset="0"/>
                <a:ea typeface="+mn-ea"/>
                <a:cs typeface="+mn-cs"/>
              </a:rPr>
              <a:t>©2019 ARTHUR J. GALLAGHER &amp; CO.  |  AJG.COM | </a:t>
            </a:r>
            <a:r>
              <a:rPr lang="en-US" sz="800" kern="1200" dirty="0" err="1" smtClean="0">
                <a:solidFill>
                  <a:schemeClr val="bg1">
                    <a:lumMod val="75000"/>
                  </a:schemeClr>
                </a:solidFill>
                <a:latin typeface="Gotham Narrow Book" pitchFamily="50" charset="0"/>
                <a:ea typeface="+mn-ea"/>
                <a:cs typeface="+mn-cs"/>
              </a:rPr>
              <a:t>GBS34931B</a:t>
            </a:r>
            <a:endParaRPr lang="en-US" sz="800" kern="1200" dirty="0" smtClean="0">
              <a:solidFill>
                <a:schemeClr val="bg1">
                  <a:lumMod val="75000"/>
                </a:schemeClr>
              </a:solidFill>
              <a:latin typeface="Gotham Narrow Book" pitchFamily="50" charset="0"/>
              <a:ea typeface="+mn-ea"/>
              <a:cs typeface="+mn-cs"/>
            </a:endParaRPr>
          </a:p>
        </p:txBody>
      </p:sp>
      <p:sp>
        <p:nvSpPr>
          <p:cNvPr id="6" name="Content Placeholder 2"/>
          <p:cNvSpPr>
            <a:spLocks noGrp="1"/>
          </p:cNvSpPr>
          <p:nvPr>
            <p:ph idx="10" hasCustomPrompt="1"/>
          </p:nvPr>
        </p:nvSpPr>
        <p:spPr>
          <a:xfrm>
            <a:off x="6989182" y="590369"/>
            <a:ext cx="4851143" cy="4297680"/>
          </a:xfrm>
          <a:prstGeom prst="rect">
            <a:avLst/>
          </a:prstGeom>
        </p:spPr>
        <p:txBody>
          <a:bodyPr/>
          <a:lstStyle>
            <a:lvl1pPr marL="304792" marR="0" indent="-304792" algn="l" defTabSz="609585" rtl="0" eaLnBrk="1" fontAlgn="auto" latinLnBrk="0" hangingPunct="1">
              <a:lnSpc>
                <a:spcPct val="100000"/>
              </a:lnSpc>
              <a:spcBef>
                <a:spcPts val="0"/>
              </a:spcBef>
              <a:spcAft>
                <a:spcPts val="1200"/>
              </a:spcAft>
              <a:buClr>
                <a:srgbClr val="6FACDE"/>
              </a:buClr>
              <a:buSzTx/>
              <a:buFont typeface="Arial"/>
              <a:buChar char="•"/>
              <a:tabLst/>
              <a:defRPr baseline="0">
                <a:solidFill>
                  <a:schemeClr val="tx2"/>
                </a:solidFill>
                <a:latin typeface="Gotham Narrow Book" pitchFamily="50" charset="0"/>
              </a:defRPr>
            </a:lvl1pPr>
            <a:lvl2pPr marL="615935" marR="0" indent="-306910"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latin typeface="Gotham Narrow Book" pitchFamily="50" charset="0"/>
              </a:defRPr>
            </a:lvl2pPr>
            <a:lvl3pPr marL="912261" marR="0"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solidFill>
                  <a:schemeClr val="tx2"/>
                </a:solidFill>
                <a:latin typeface="Gotham Narrow Book" pitchFamily="50" charset="0"/>
              </a:defRPr>
            </a:lvl3pPr>
            <a:lvl4pPr marL="1219170" marR="0" indent="-298443" algn="l" defTabSz="609585" rtl="0" eaLnBrk="1" fontAlgn="auto" latinLnBrk="0" hangingPunct="1">
              <a:lnSpc>
                <a:spcPct val="100000"/>
              </a:lnSpc>
              <a:spcBef>
                <a:spcPts val="0"/>
              </a:spcBef>
              <a:spcAft>
                <a:spcPts val="1200"/>
              </a:spcAft>
              <a:buClr>
                <a:srgbClr val="6FACDE"/>
              </a:buClr>
              <a:buSzTx/>
              <a:buFont typeface="Arial"/>
              <a:buChar char="–"/>
              <a:tabLst/>
              <a:defRPr>
                <a:solidFill>
                  <a:schemeClr val="tx2"/>
                </a:solidFill>
                <a:latin typeface="Gotham Narrow Book" pitchFamily="50" charset="0"/>
              </a:defRPr>
            </a:lvl4pPr>
            <a:lvl5pPr marL="1523962" marR="0"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solidFill>
                  <a:schemeClr val="tx2"/>
                </a:solidFill>
                <a:latin typeface="Gotham Narrow Book" pitchFamily="50" charset="0"/>
              </a:defRPr>
            </a:lvl5pPr>
          </a:lstStyle>
          <a:p>
            <a:pPr marL="304792" marR="0" lvl="0" indent="-304792"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667" b="0" i="0" u="none" strike="noStrike" kern="1200" cap="none" spc="0" normalizeH="0" baseline="0" noProof="0" dirty="0" smtClean="0">
                <a:ln>
                  <a:noFill/>
                </a:ln>
                <a:solidFill>
                  <a:srgbClr val="535353"/>
                </a:solidFill>
                <a:effectLst/>
                <a:uLnTx/>
                <a:uFillTx/>
                <a:latin typeface="+mn-lt"/>
                <a:ea typeface="+mn-ea"/>
                <a:cs typeface="Times New Roman"/>
              </a:rPr>
              <a:t>List areas that are affected by or connected to</a:t>
            </a:r>
          </a:p>
          <a:p>
            <a:pPr marL="615935" marR="0" lvl="1" indent="-306910"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400" b="0" i="0" u="none" strike="noStrike" kern="1200" cap="none" spc="0" normalizeH="0" baseline="0" noProof="0" dirty="0" smtClean="0">
                <a:ln>
                  <a:noFill/>
                </a:ln>
                <a:solidFill>
                  <a:srgbClr val="535353"/>
                </a:solidFill>
                <a:effectLst/>
                <a:uLnTx/>
                <a:uFillTx/>
                <a:latin typeface="+mn-lt"/>
                <a:ea typeface="+mn-ea"/>
                <a:cs typeface="Times New Roman"/>
              </a:rPr>
              <a:t>Second level</a:t>
            </a:r>
          </a:p>
          <a:p>
            <a:pPr marL="912261" marR="0" lvl="2" indent="-306910" algn="l" defTabSz="609585" rtl="0" eaLnBrk="1" fontAlgn="auto" latinLnBrk="0" hangingPunct="1">
              <a:lnSpc>
                <a:spcPct val="100000"/>
              </a:lnSpc>
              <a:spcBef>
                <a:spcPts val="0"/>
              </a:spcBef>
              <a:spcAft>
                <a:spcPts val="1200"/>
              </a:spcAft>
              <a:buClr>
                <a:srgbClr val="6FACDE"/>
              </a:buClr>
              <a:buSzTx/>
              <a:buFont typeface="Wingdings" panose="05000000000000000000" pitchFamily="2" charset="2"/>
              <a:buChar char="§"/>
              <a:tabLst/>
              <a:defRPr/>
            </a:pPr>
            <a:r>
              <a:rPr kumimoji="0" lang="en-US" sz="2133" b="0" i="0" u="none" strike="noStrike" kern="1200" cap="none" spc="0" normalizeH="0" baseline="0" noProof="0" dirty="0" smtClean="0">
                <a:ln>
                  <a:noFill/>
                </a:ln>
                <a:solidFill>
                  <a:srgbClr val="535353"/>
                </a:solidFill>
                <a:effectLst/>
                <a:uLnTx/>
                <a:uFillTx/>
                <a:latin typeface="+mn-lt"/>
                <a:ea typeface="+mn-ea"/>
                <a:cs typeface="Times New Roman"/>
              </a:rPr>
              <a:t>Third level</a:t>
            </a:r>
          </a:p>
          <a:p>
            <a:pPr marL="1219170" marR="0" lvl="3" indent="-298443" algn="l" defTabSz="609585" rtl="0" eaLnBrk="1" fontAlgn="auto" latinLnBrk="0" hangingPunct="1">
              <a:lnSpc>
                <a:spcPct val="100000"/>
              </a:lnSpc>
              <a:spcBef>
                <a:spcPts val="0"/>
              </a:spcBef>
              <a:spcAft>
                <a:spcPts val="1200"/>
              </a:spcAft>
              <a:buClr>
                <a:srgbClr val="6FACDE"/>
              </a:buClr>
              <a:buSzTx/>
              <a:buFont typeface="Arial"/>
              <a:buChar char="–"/>
              <a:tabLst/>
              <a:defRPr/>
            </a:pPr>
            <a:r>
              <a:rPr kumimoji="0" lang="en-US" sz="2133" b="0" i="0" u="none" strike="noStrike" kern="1200" cap="none" spc="0" normalizeH="0" baseline="0" noProof="0" dirty="0" smtClean="0">
                <a:ln>
                  <a:noFill/>
                </a:ln>
                <a:solidFill>
                  <a:srgbClr val="535353"/>
                </a:solidFill>
                <a:effectLst/>
                <a:uLnTx/>
                <a:uFillTx/>
                <a:latin typeface="+mn-lt"/>
                <a:ea typeface="+mn-ea"/>
                <a:cs typeface="Times New Roman"/>
              </a:rPr>
              <a:t>Fourth level</a:t>
            </a:r>
          </a:p>
          <a:p>
            <a:pPr marL="1523962" marR="0" lvl="4" indent="-298443" algn="l" defTabSz="609585" rtl="0" eaLnBrk="1" fontAlgn="auto" latinLnBrk="0" hangingPunct="1">
              <a:lnSpc>
                <a:spcPct val="100000"/>
              </a:lnSpc>
              <a:spcBef>
                <a:spcPts val="0"/>
              </a:spcBef>
              <a:spcAft>
                <a:spcPts val="1200"/>
              </a:spcAft>
              <a:buClr>
                <a:srgbClr val="6FACDE"/>
              </a:buClr>
              <a:buSzTx/>
              <a:buFont typeface="Arial" panose="020B0604020202020204" pitchFamily="34" charset="0"/>
              <a:buChar char="–"/>
              <a:tabLst/>
              <a:defRPr/>
            </a:pPr>
            <a:r>
              <a:rPr kumimoji="0" lang="en-US" sz="2133" b="0" i="0" u="none" strike="noStrike" kern="1200" cap="none" spc="0" normalizeH="0" baseline="0" noProof="0" dirty="0" smtClean="0">
                <a:ln>
                  <a:noFill/>
                </a:ln>
                <a:solidFill>
                  <a:srgbClr val="535353"/>
                </a:solidFill>
                <a:effectLst/>
                <a:uLnTx/>
                <a:uFillTx/>
                <a:latin typeface="+mn-lt"/>
                <a:ea typeface="+mn-ea"/>
                <a:cs typeface="Times New Roman"/>
              </a:rPr>
              <a:t>Fifth level</a:t>
            </a:r>
          </a:p>
        </p:txBody>
      </p:sp>
      <p:sp>
        <p:nvSpPr>
          <p:cNvPr id="8" name="Rectangle 7"/>
          <p:cNvSpPr/>
          <p:nvPr userDrawn="1"/>
        </p:nvSpPr>
        <p:spPr>
          <a:xfrm>
            <a:off x="811849" y="5930780"/>
            <a:ext cx="2033901" cy="49565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31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utline w Subtitle">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304800" y="182880"/>
            <a:ext cx="7924800" cy="822960"/>
          </a:xfrm>
          <a:prstGeom prst="rect">
            <a:avLst/>
          </a:prstGeom>
        </p:spPr>
        <p:txBody>
          <a:bodyPr vert="horz" lIns="91440" tIns="45720" rIns="91440" bIns="45720" rtlCol="0" anchor="b" anchorCtr="0">
            <a:normAutofit/>
          </a:bodyPr>
          <a:lstStyle>
            <a:lvl1pPr defTabSz="119063">
              <a:tabLst/>
              <a:defRPr>
                <a:solidFill>
                  <a:schemeClr val="accent1"/>
                </a:solidFill>
              </a:defRPr>
            </a:lvl1pPr>
          </a:lstStyle>
          <a:p>
            <a:r>
              <a:rPr lang="en-US" dirty="0" smtClean="0"/>
              <a:t>Click to edit Master title style</a:t>
            </a:r>
            <a:endParaRPr lang="en-US" dirty="0"/>
          </a:p>
        </p:txBody>
      </p:sp>
      <p:sp>
        <p:nvSpPr>
          <p:cNvPr id="7" name="Text Placeholder 8"/>
          <p:cNvSpPr>
            <a:spLocks noGrp="1"/>
          </p:cNvSpPr>
          <p:nvPr>
            <p:ph type="body" sz="quarter" idx="13" hasCustomPrompt="1"/>
          </p:nvPr>
        </p:nvSpPr>
        <p:spPr>
          <a:xfrm>
            <a:off x="304800" y="1234440"/>
            <a:ext cx="10363200" cy="411480"/>
          </a:xfrm>
          <a:prstGeom prst="rect">
            <a:avLst/>
          </a:prstGeom>
        </p:spPr>
        <p:txBody>
          <a:bodyPr>
            <a:noAutofit/>
          </a:bodyPr>
          <a:lstStyle>
            <a:lvl1pPr marL="0" indent="0">
              <a:buNone/>
              <a:defRPr sz="2000" b="1">
                <a:solidFill>
                  <a:schemeClr val="accent2"/>
                </a:solidFill>
                <a:latin typeface="Arial" panose="020B0604020202020204" pitchFamily="34" charset="0"/>
              </a:defRPr>
            </a:lvl1pPr>
          </a:lstStyle>
          <a:p>
            <a:pPr lvl="0"/>
            <a:r>
              <a:rPr lang="en-US" dirty="0" smtClean="0"/>
              <a:t>Subtitle</a:t>
            </a:r>
            <a:endParaRPr lang="en-US" dirty="0"/>
          </a:p>
        </p:txBody>
      </p:sp>
      <p:sp>
        <p:nvSpPr>
          <p:cNvPr id="4" name="Text Placeholder 3"/>
          <p:cNvSpPr>
            <a:spLocks noGrp="1"/>
          </p:cNvSpPr>
          <p:nvPr>
            <p:ph type="body" sz="quarter" idx="14"/>
          </p:nvPr>
        </p:nvSpPr>
        <p:spPr>
          <a:xfrm>
            <a:off x="304800" y="1737361"/>
            <a:ext cx="10363200" cy="4185267"/>
          </a:xfrm>
        </p:spPr>
        <p:txBody>
          <a:bodyPr/>
          <a:lstStyle>
            <a:lvl1pPr marL="461963" indent="-461963">
              <a:buFont typeface="+mj-lt"/>
              <a:buAutoNum type="romanUcPeriod"/>
              <a:defRPr/>
            </a:lvl1pPr>
            <a:lvl2pPr marL="798513" indent="-336550">
              <a:buFont typeface="+mj-lt"/>
              <a:buAutoNum type="alphaUcPeriod"/>
              <a:defRPr/>
            </a:lvl2pPr>
            <a:lvl3pPr marL="1144588" indent="-344488">
              <a:buFont typeface="+mj-lt"/>
              <a:buAutoNum type="arabicPeriod"/>
              <a:defRPr/>
            </a:lvl3pPr>
            <a:lvl4pPr marL="1482725" indent="-342900">
              <a:buFont typeface="+mj-lt"/>
              <a:buAutoNum type="alphaLcParenR"/>
              <a:defRPr/>
            </a:lvl4pPr>
            <a:lvl5pPr marL="1828800" indent="-344488">
              <a:buFont typeface="+mj-lt"/>
              <a:buAutoNum type="romanLcPeriod"/>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74543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2.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26" Type="http://schemas.openxmlformats.org/officeDocument/2006/relationships/image" Target="../media/image1.emf"/><Relationship Id="rId3" Type="http://schemas.openxmlformats.org/officeDocument/2006/relationships/slideLayout" Target="../slideLayouts/slideLayout37.xml"/><Relationship Id="rId21" Type="http://schemas.openxmlformats.org/officeDocument/2006/relationships/slideLayout" Target="../slideLayouts/slideLayout55.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5" Type="http://schemas.openxmlformats.org/officeDocument/2006/relationships/theme" Target="../theme/theme3.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slideLayout" Target="../slideLayouts/slideLayout58.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slideLayout" Target="../slideLayouts/slideLayout57.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 Id="rId27" Type="http://schemas.openxmlformats.org/officeDocument/2006/relationships/image" Target="../media/image9.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theme" Target="../theme/theme4.xml"/><Relationship Id="rId1" Type="http://schemas.openxmlformats.org/officeDocument/2006/relationships/slideLayout" Target="../slideLayouts/slideLayout59.xml"/><Relationship Id="rId4" Type="http://schemas.openxmlformats.org/officeDocument/2006/relationships/image" Target="../media/image1.emf"/></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18" Type="http://schemas.openxmlformats.org/officeDocument/2006/relationships/slideLayout" Target="../slideLayouts/slideLayout77.xml"/><Relationship Id="rId3" Type="http://schemas.openxmlformats.org/officeDocument/2006/relationships/slideLayout" Target="../slideLayouts/slideLayout62.xml"/><Relationship Id="rId21" Type="http://schemas.openxmlformats.org/officeDocument/2006/relationships/slideLayout" Target="../slideLayouts/slideLayout80.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slideLayout" Target="../slideLayouts/slideLayout76.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20" Type="http://schemas.openxmlformats.org/officeDocument/2006/relationships/slideLayout" Target="../slideLayouts/slideLayout79.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24" Type="http://schemas.openxmlformats.org/officeDocument/2006/relationships/image" Target="../media/image2.png"/><Relationship Id="rId5" Type="http://schemas.openxmlformats.org/officeDocument/2006/relationships/slideLayout" Target="../slideLayouts/slideLayout64.xml"/><Relationship Id="rId15" Type="http://schemas.openxmlformats.org/officeDocument/2006/relationships/slideLayout" Target="../slideLayouts/slideLayout74.xml"/><Relationship Id="rId23" Type="http://schemas.openxmlformats.org/officeDocument/2006/relationships/image" Target="../media/image1.emf"/><Relationship Id="rId10" Type="http://schemas.openxmlformats.org/officeDocument/2006/relationships/slideLayout" Target="../slideLayouts/slideLayout69.xml"/><Relationship Id="rId19" Type="http://schemas.openxmlformats.org/officeDocument/2006/relationships/slideLayout" Target="../slideLayouts/slideLayout78.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 Id="rId22"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5" Type="http://schemas.openxmlformats.org/officeDocument/2006/relationships/slideLayout" Target="../slideLayouts/slideLayout85.xml"/><Relationship Id="rId10" Type="http://schemas.openxmlformats.org/officeDocument/2006/relationships/image" Target="../media/image13.jpg"/><Relationship Id="rId4" Type="http://schemas.openxmlformats.org/officeDocument/2006/relationships/slideLayout" Target="../slideLayouts/slideLayout84.xml"/><Relationship Id="rId9"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5"/>
          <a:stretch>
            <a:fillRect/>
          </a:stretch>
        </p:blipFill>
        <p:spPr>
          <a:xfrm>
            <a:off x="5323301" y="5486188"/>
            <a:ext cx="6884225" cy="1382333"/>
          </a:xfrm>
          <a:prstGeom prst="rect">
            <a:avLst/>
          </a:prstGeom>
        </p:spPr>
      </p:pic>
      <p:sp>
        <p:nvSpPr>
          <p:cNvPr id="2" name="Title Placeholder 1"/>
          <p:cNvSpPr>
            <a:spLocks noGrp="1"/>
          </p:cNvSpPr>
          <p:nvPr>
            <p:ph type="title"/>
          </p:nvPr>
        </p:nvSpPr>
        <p:spPr>
          <a:xfrm>
            <a:off x="304800" y="182880"/>
            <a:ext cx="7924800" cy="822960"/>
          </a:xfrm>
          <a:prstGeom prst="rect">
            <a:avLst/>
          </a:prstGeom>
        </p:spPr>
        <p:txBody>
          <a:bodyPr vert="horz" lIns="91440" tIns="45720" rIns="91440" bIns="45720" rtlCol="0" anchor="b"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04800" y="1463040"/>
            <a:ext cx="10363200" cy="448056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marL="1255713" lvl="4" indent="-223838" algn="l" defTabSz="457200" rtl="0" eaLnBrk="1" latinLnBrk="0" hangingPunct="1">
              <a:spcBef>
                <a:spcPct val="20000"/>
              </a:spcBef>
              <a:buClr>
                <a:schemeClr val="accent2"/>
              </a:buClr>
              <a:buFont typeface="Arial"/>
              <a:buChar char="–"/>
            </a:pPr>
            <a:r>
              <a:rPr lang="en-US" dirty="0" smtClean="0"/>
              <a:t>Fifth level</a:t>
            </a:r>
            <a:endParaRPr lang="en-US" dirty="0"/>
          </a:p>
        </p:txBody>
      </p:sp>
      <p:pic>
        <p:nvPicPr>
          <p:cNvPr id="21" name="Picture 20"/>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8746922" y="15939"/>
            <a:ext cx="3113580" cy="1114245"/>
          </a:xfrm>
          <a:prstGeom prst="rect">
            <a:avLst/>
          </a:prstGeom>
        </p:spPr>
      </p:pic>
      <p:sp>
        <p:nvSpPr>
          <p:cNvPr id="12" name="Text Placeholder 6"/>
          <p:cNvSpPr txBox="1">
            <a:spLocks/>
          </p:cNvSpPr>
          <p:nvPr userDrawn="1"/>
        </p:nvSpPr>
        <p:spPr>
          <a:xfrm>
            <a:off x="10769600" y="6553200"/>
            <a:ext cx="983931" cy="301752"/>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fld id="{A693E131-0D16-45FB-88DE-8C60A1B179D3}" type="slidenum">
              <a:rPr lang="en-US" sz="800" smtClean="0">
                <a:solidFill>
                  <a:schemeClr val="bg1"/>
                </a:solidFill>
                <a:latin typeface="Arial" panose="020B0604020202020204" pitchFamily="34" charset="0"/>
              </a:rPr>
              <a:pPr marL="0" marR="0" indent="0" algn="r" defTabSz="457200" rtl="0" eaLnBrk="1" fontAlgn="auto" latinLnBrk="0" hangingPunct="1">
                <a:lnSpc>
                  <a:spcPct val="100000"/>
                </a:lnSpc>
                <a:spcBef>
                  <a:spcPct val="20000"/>
                </a:spcBef>
                <a:spcAft>
                  <a:spcPts val="0"/>
                </a:spcAft>
                <a:buClrTx/>
                <a:buSzTx/>
                <a:buFont typeface="Arial"/>
                <a:buNone/>
                <a:tabLst/>
                <a:defRPr/>
              </a:pPr>
              <a:t>‹#›</a:t>
            </a:fld>
            <a:endParaRPr lang="en-US" sz="800" dirty="0" smtClean="0">
              <a:solidFill>
                <a:schemeClr val="bg1"/>
              </a:solidFill>
              <a:latin typeface="Arial" panose="020B0604020202020204" pitchFamily="34" charset="0"/>
            </a:endParaRPr>
          </a:p>
        </p:txBody>
      </p:sp>
      <p:sp>
        <p:nvSpPr>
          <p:cNvPr id="13" name="Text Placeholder 6"/>
          <p:cNvSpPr txBox="1">
            <a:spLocks/>
          </p:cNvSpPr>
          <p:nvPr userDrawn="1"/>
        </p:nvSpPr>
        <p:spPr>
          <a:xfrm>
            <a:off x="304801" y="6553200"/>
            <a:ext cx="5012511" cy="3048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l" defTabSz="457200" rtl="0" eaLnBrk="1" fontAlgn="auto" latinLnBrk="0" hangingPunct="1">
              <a:lnSpc>
                <a:spcPct val="100000"/>
              </a:lnSpc>
              <a:spcBef>
                <a:spcPct val="20000"/>
              </a:spcBef>
              <a:spcAft>
                <a:spcPts val="0"/>
              </a:spcAft>
              <a:buClrTx/>
              <a:buSzTx/>
              <a:buFont typeface="Arial"/>
              <a:buNone/>
              <a:tabLst/>
              <a:defRPr/>
            </a:pPr>
            <a:r>
              <a:rPr lang="en-US" sz="600" kern="1200" dirty="0" smtClean="0">
                <a:solidFill>
                  <a:schemeClr val="bg1">
                    <a:lumMod val="75000"/>
                  </a:schemeClr>
                </a:solidFill>
                <a:latin typeface="Arial" panose="020B0604020202020204" pitchFamily="34" charset="0"/>
                <a:ea typeface="+mn-ea"/>
                <a:cs typeface="+mn-cs"/>
              </a:rPr>
              <a:t>©2018 ARTHUR J. GALLAGHER &amp; CO.  |  AJG.COM</a:t>
            </a:r>
            <a:endParaRPr lang="en-US" sz="600" kern="1200" dirty="0">
              <a:solidFill>
                <a:schemeClr val="bg1">
                  <a:lumMod val="75000"/>
                </a:schemeClr>
              </a:solidFill>
              <a:latin typeface="Arial" panose="020B0604020202020204" pitchFamily="34" charset="0"/>
              <a:ea typeface="+mn-ea"/>
              <a:cs typeface="+mn-cs"/>
            </a:endParaRPr>
          </a:p>
        </p:txBody>
      </p:sp>
    </p:spTree>
    <p:extLst>
      <p:ext uri="{BB962C8B-B14F-4D97-AF65-F5344CB8AC3E}">
        <p14:creationId xmlns:p14="http://schemas.microsoft.com/office/powerpoint/2010/main" val="3095045257"/>
      </p:ext>
    </p:extLst>
  </p:cSld>
  <p:clrMap bg1="lt1" tx1="dk1" bg2="lt2" tx2="dk2" accent1="accent1" accent2="accent2" accent3="accent3" accent4="accent4" accent5="accent5" accent6="accent6" hlink="hlink" folHlink="folHlink"/>
  <p:sldLayoutIdLst>
    <p:sldLayoutId id="2147483796" r:id="rId1"/>
    <p:sldLayoutId id="2147483821" r:id="rId2"/>
    <p:sldLayoutId id="2147483822" r:id="rId3"/>
    <p:sldLayoutId id="2147483823" r:id="rId4"/>
    <p:sldLayoutId id="2147483832" r:id="rId5"/>
    <p:sldLayoutId id="2147483849" r:id="rId6"/>
    <p:sldLayoutId id="2147483802" r:id="rId7"/>
    <p:sldLayoutId id="2147483803" r:id="rId8"/>
    <p:sldLayoutId id="2147483834" r:id="rId9"/>
    <p:sldLayoutId id="2147483835" r:id="rId10"/>
    <p:sldLayoutId id="2147483836" r:id="rId11"/>
    <p:sldLayoutId id="2147483837" r:id="rId12"/>
    <p:sldLayoutId id="2147483827" r:id="rId13"/>
    <p:sldLayoutId id="2147483828" r:id="rId14"/>
    <p:sldLayoutId id="2147483839" r:id="rId15"/>
    <p:sldLayoutId id="2147483838" r:id="rId16"/>
    <p:sldLayoutId id="2147483852" r:id="rId17"/>
    <p:sldLayoutId id="2147483829" r:id="rId18"/>
    <p:sldLayoutId id="2147483830" r:id="rId19"/>
    <p:sldLayoutId id="2147483831" r:id="rId20"/>
    <p:sldLayoutId id="2147483840" r:id="rId21"/>
    <p:sldLayoutId id="2147483908" r:id="rId22"/>
    <p:sldLayoutId id="2147483909" r:id="rId2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dt="0"/>
  <p:txStyles>
    <p:titleStyle>
      <a:lvl1pPr algn="l" defTabSz="457200" rtl="0" eaLnBrk="1" latinLnBrk="0" hangingPunct="1">
        <a:spcBef>
          <a:spcPct val="0"/>
        </a:spcBef>
        <a:buNone/>
        <a:defRPr sz="3000" kern="1200">
          <a:solidFill>
            <a:schemeClr val="accent1"/>
          </a:solidFill>
          <a:latin typeface="Arial" panose="020B0604020202020204" pitchFamily="34" charset="0"/>
          <a:ea typeface="+mj-ea"/>
          <a:cs typeface="+mj-cs"/>
        </a:defRPr>
      </a:lvl1pPr>
    </p:titleStyle>
    <p:bodyStyle>
      <a:lvl1pPr marL="228600" indent="-228600" algn="l" defTabSz="457200" rtl="0" eaLnBrk="1" latinLnBrk="0" hangingPunct="1">
        <a:spcBef>
          <a:spcPts val="0"/>
        </a:spcBef>
        <a:spcAft>
          <a:spcPts val="900"/>
        </a:spcAft>
        <a:buClr>
          <a:schemeClr val="accent2"/>
        </a:buClr>
        <a:buFont typeface="Arial"/>
        <a:buChar char="•"/>
        <a:defRPr sz="2000" kern="1200">
          <a:solidFill>
            <a:schemeClr val="tx2"/>
          </a:solidFill>
          <a:latin typeface="Arial" panose="020B0604020202020204" pitchFamily="34" charset="0"/>
          <a:ea typeface="+mn-ea"/>
          <a:cs typeface="Times New Roman"/>
        </a:defRPr>
      </a:lvl1pPr>
      <a:lvl2pPr marL="461963" indent="-230188" algn="l" defTabSz="457200" rtl="0" eaLnBrk="1" latinLnBrk="0" hangingPunct="1">
        <a:spcBef>
          <a:spcPts val="0"/>
        </a:spcBef>
        <a:spcAft>
          <a:spcPts val="900"/>
        </a:spcAft>
        <a:buClr>
          <a:schemeClr val="accent2"/>
        </a:buClr>
        <a:buFont typeface="Arial"/>
        <a:buChar char="–"/>
        <a:defRPr sz="1800" kern="1200">
          <a:solidFill>
            <a:schemeClr val="tx2"/>
          </a:solidFill>
          <a:latin typeface="Arial" panose="020B0604020202020204" pitchFamily="34" charset="0"/>
          <a:ea typeface="+mn-ea"/>
          <a:cs typeface="Times New Roman"/>
        </a:defRPr>
      </a:lvl2pPr>
      <a:lvl3pPr marL="684213" indent="-230188" algn="l" defTabSz="457200" rtl="0" eaLnBrk="1" latinLnBrk="0" hangingPunct="1">
        <a:spcBef>
          <a:spcPts val="0"/>
        </a:spcBef>
        <a:spcAft>
          <a:spcPts val="900"/>
        </a:spcAft>
        <a:buClr>
          <a:schemeClr val="accent2"/>
        </a:buClr>
        <a:buFont typeface="Wingdings" panose="05000000000000000000" pitchFamily="2" charset="2"/>
        <a:buChar char="§"/>
        <a:defRPr sz="1600" kern="1200">
          <a:solidFill>
            <a:schemeClr val="tx2"/>
          </a:solidFill>
          <a:latin typeface="Arial" panose="020B0604020202020204" pitchFamily="34" charset="0"/>
          <a:ea typeface="+mn-ea"/>
          <a:cs typeface="Times New Roman"/>
        </a:defRPr>
      </a:lvl3pPr>
      <a:lvl4pPr marL="914400" indent="-223838" algn="l" defTabSz="457200" rtl="0" eaLnBrk="1" latinLnBrk="0" hangingPunct="1">
        <a:spcBef>
          <a:spcPts val="0"/>
        </a:spcBef>
        <a:spcAft>
          <a:spcPts val="900"/>
        </a:spcAft>
        <a:buClr>
          <a:schemeClr val="accent2"/>
        </a:buClr>
        <a:buFont typeface="Arial"/>
        <a:buChar char="–"/>
        <a:defRPr lang="en-US" sz="1600" kern="1200" dirty="0">
          <a:solidFill>
            <a:schemeClr val="tx2"/>
          </a:solidFill>
          <a:latin typeface="Arial" panose="020B0604020202020204" pitchFamily="34" charset="0"/>
          <a:ea typeface="+mn-ea"/>
          <a:cs typeface="Times New Roman"/>
        </a:defRPr>
      </a:lvl4pPr>
      <a:lvl5pPr marL="1143000" indent="-223838" algn="l" defTabSz="457200" rtl="0" eaLnBrk="1" latinLnBrk="0" hangingPunct="1">
        <a:spcBef>
          <a:spcPts val="0"/>
        </a:spcBef>
        <a:spcAft>
          <a:spcPts val="900"/>
        </a:spcAft>
        <a:buClr>
          <a:schemeClr val="accent2"/>
        </a:buClr>
        <a:buFont typeface="Arial" panose="020B0604020202020204" pitchFamily="34" charset="0"/>
        <a:buChar char="–"/>
        <a:defRPr sz="1600" kern="1200">
          <a:solidFill>
            <a:schemeClr val="tx2"/>
          </a:solidFill>
          <a:latin typeface="Arial" panose="020B0604020202020204" pitchFamily="34" charset="0"/>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3FEF86-9737-4F11-9CC6-34E33F2AC026}" type="datetimeFigureOut">
              <a:rPr lang="en-US" smtClean="0"/>
              <a:t>7/16/2019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53D6A8-2314-48CD-A5EC-680C66F42A40}" type="slidenum">
              <a:rPr lang="en-US" smtClean="0"/>
              <a:t>‹#›</a:t>
            </a:fld>
            <a:endParaRPr lang="en-US"/>
          </a:p>
        </p:txBody>
      </p:sp>
    </p:spTree>
    <p:extLst>
      <p:ext uri="{BB962C8B-B14F-4D97-AF65-F5344CB8AC3E}">
        <p14:creationId xmlns:p14="http://schemas.microsoft.com/office/powerpoint/2010/main" val="573691911"/>
      </p:ext>
    </p:extLst>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6" cstate="screen">
            <a:extLst>
              <a:ext uri="{28A0092B-C50C-407E-A947-70E740481C1C}">
                <a14:useLocalDpi xmlns:a14="http://schemas.microsoft.com/office/drawing/2010/main"/>
              </a:ext>
            </a:extLst>
          </a:blip>
          <a:srcRect b="11351"/>
          <a:stretch/>
        </p:blipFill>
        <p:spPr>
          <a:xfrm>
            <a:off x="5323308" y="5223609"/>
            <a:ext cx="6884225" cy="1633893"/>
          </a:xfrm>
          <a:prstGeom prst="rect">
            <a:avLst/>
          </a:prstGeom>
        </p:spPr>
      </p:pic>
      <p:sp>
        <p:nvSpPr>
          <p:cNvPr id="2" name="Title Placeholder 1"/>
          <p:cNvSpPr>
            <a:spLocks noGrp="1"/>
          </p:cNvSpPr>
          <p:nvPr>
            <p:ph type="title"/>
          </p:nvPr>
        </p:nvSpPr>
        <p:spPr>
          <a:xfrm>
            <a:off x="304800" y="182880"/>
            <a:ext cx="7924800" cy="822960"/>
          </a:xfrm>
          <a:prstGeom prst="rect">
            <a:avLst/>
          </a:prstGeom>
        </p:spPr>
        <p:txBody>
          <a:bodyPr vert="horz" lIns="91440" tIns="45720" rIns="91440" bIns="45720" rtlCol="0" anchor="b" anchorCtr="0">
            <a:noAutofit/>
          </a:bodyPr>
          <a:lstStyle/>
          <a:p>
            <a:r>
              <a:rPr lang="en-US" dirty="0"/>
              <a:t>Click to edit Master title style</a:t>
            </a:r>
          </a:p>
        </p:txBody>
      </p:sp>
      <p:sp>
        <p:nvSpPr>
          <p:cNvPr id="3" name="Text Placeholder 2"/>
          <p:cNvSpPr>
            <a:spLocks noGrp="1"/>
          </p:cNvSpPr>
          <p:nvPr>
            <p:ph type="body" idx="1"/>
          </p:nvPr>
        </p:nvSpPr>
        <p:spPr>
          <a:xfrm>
            <a:off x="304800" y="1463040"/>
            <a:ext cx="10363200" cy="448056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6"/>
          <p:cNvSpPr txBox="1">
            <a:spLocks/>
          </p:cNvSpPr>
          <p:nvPr userDrawn="1"/>
        </p:nvSpPr>
        <p:spPr>
          <a:xfrm>
            <a:off x="10789924" y="6522720"/>
            <a:ext cx="983931" cy="301752"/>
          </a:xfrm>
          <a:prstGeom prst="rect">
            <a:avLst/>
          </a:prstGeom>
        </p:spPr>
        <p:txBody>
          <a:bodyPr vert="horz" lIns="121920" tIns="60960" rIns="121920" bIns="6096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609570" rtl="0" eaLnBrk="1" fontAlgn="auto" latinLnBrk="0" hangingPunct="1">
              <a:lnSpc>
                <a:spcPct val="100000"/>
              </a:lnSpc>
              <a:spcBef>
                <a:spcPct val="20000"/>
              </a:spcBef>
              <a:spcAft>
                <a:spcPts val="0"/>
              </a:spcAft>
              <a:buClrTx/>
              <a:buSzTx/>
              <a:buFont typeface="Arial"/>
              <a:buNone/>
              <a:tabLst/>
              <a:defRPr/>
            </a:pPr>
            <a:fld id="{A693E131-0D16-45FB-88DE-8C60A1B179D3}" type="slidenum">
              <a:rPr lang="en-US" sz="1067" smtClean="0">
                <a:solidFill>
                  <a:schemeClr val="bg1"/>
                </a:solidFill>
                <a:latin typeface="Gotham Narrow Book" pitchFamily="50" charset="0"/>
              </a:rPr>
              <a:pPr marL="0" marR="0" indent="0" algn="r" defTabSz="609570" rtl="0" eaLnBrk="1" fontAlgn="auto" latinLnBrk="0" hangingPunct="1">
                <a:lnSpc>
                  <a:spcPct val="100000"/>
                </a:lnSpc>
                <a:spcBef>
                  <a:spcPct val="20000"/>
                </a:spcBef>
                <a:spcAft>
                  <a:spcPts val="0"/>
                </a:spcAft>
                <a:buClrTx/>
                <a:buSzTx/>
                <a:buFont typeface="Arial"/>
                <a:buNone/>
                <a:tabLst/>
                <a:defRPr/>
              </a:pPr>
              <a:t>‹#›</a:t>
            </a:fld>
            <a:endParaRPr lang="en-US" sz="1067" dirty="0">
              <a:solidFill>
                <a:schemeClr val="bg1"/>
              </a:solidFill>
              <a:latin typeface="Gotham Narrow Book" pitchFamily="50" charset="0"/>
            </a:endParaRPr>
          </a:p>
        </p:txBody>
      </p:sp>
      <p:sp>
        <p:nvSpPr>
          <p:cNvPr id="13" name="Text Placeholder 6"/>
          <p:cNvSpPr txBox="1">
            <a:spLocks/>
          </p:cNvSpPr>
          <p:nvPr userDrawn="1"/>
        </p:nvSpPr>
        <p:spPr>
          <a:xfrm>
            <a:off x="1720572" y="6527444"/>
            <a:ext cx="4415493" cy="304800"/>
          </a:xfrm>
          <a:prstGeom prst="rect">
            <a:avLst/>
          </a:prstGeom>
        </p:spPr>
        <p:txBody>
          <a:bodyPr vert="horz" lIns="121920" tIns="60960" rIns="121920" bIns="6096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l" defTabSz="609570" rtl="0" eaLnBrk="1" fontAlgn="auto" latinLnBrk="0" hangingPunct="1">
              <a:lnSpc>
                <a:spcPct val="100000"/>
              </a:lnSpc>
              <a:spcBef>
                <a:spcPct val="20000"/>
              </a:spcBef>
              <a:spcAft>
                <a:spcPts val="0"/>
              </a:spcAft>
              <a:buClrTx/>
              <a:buSzTx/>
              <a:buFont typeface="Arial"/>
              <a:buNone/>
              <a:tabLst/>
              <a:defRPr/>
            </a:pPr>
            <a:r>
              <a:rPr lang="en-US" sz="800" kern="1200" dirty="0">
                <a:solidFill>
                  <a:schemeClr val="bg1">
                    <a:lumMod val="75000"/>
                  </a:schemeClr>
                </a:solidFill>
                <a:latin typeface="Gotham Narrow Book" pitchFamily="50" charset="0"/>
                <a:ea typeface="+mn-ea"/>
                <a:cs typeface="+mn-cs"/>
              </a:rPr>
              <a:t>©2018 ARTHUR J. GALLAGHER &amp; CO.  |  AJG.COM</a:t>
            </a:r>
          </a:p>
        </p:txBody>
      </p:sp>
      <p:pic>
        <p:nvPicPr>
          <p:cNvPr id="5" name="Picture 4"/>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a:xfrm>
            <a:off x="304807" y="6535911"/>
            <a:ext cx="1324543" cy="275052"/>
          </a:xfrm>
          <a:prstGeom prst="rect">
            <a:avLst/>
          </a:prstGeom>
        </p:spPr>
      </p:pic>
    </p:spTree>
    <p:extLst>
      <p:ext uri="{BB962C8B-B14F-4D97-AF65-F5344CB8AC3E}">
        <p14:creationId xmlns:p14="http://schemas.microsoft.com/office/powerpoint/2010/main" val="2729971964"/>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 id="2147483869" r:id="rId12"/>
    <p:sldLayoutId id="2147483870" r:id="rId13"/>
    <p:sldLayoutId id="2147483871" r:id="rId14"/>
    <p:sldLayoutId id="2147483872" r:id="rId15"/>
    <p:sldLayoutId id="2147483873" r:id="rId16"/>
    <p:sldLayoutId id="2147483874" r:id="rId17"/>
    <p:sldLayoutId id="2147483875" r:id="rId18"/>
    <p:sldLayoutId id="2147483876" r:id="rId19"/>
    <p:sldLayoutId id="2147483877" r:id="rId20"/>
    <p:sldLayoutId id="2147483878" r:id="rId21"/>
    <p:sldLayoutId id="2147483879" r:id="rId22"/>
    <p:sldLayoutId id="2147483880" r:id="rId23"/>
    <p:sldLayoutId id="2147483881" r:id="rId2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609570" rtl="0" eaLnBrk="1" latinLnBrk="0" hangingPunct="1">
        <a:spcBef>
          <a:spcPct val="0"/>
        </a:spcBef>
        <a:buNone/>
        <a:defRPr sz="4000" kern="1200">
          <a:solidFill>
            <a:schemeClr val="accent1"/>
          </a:solidFill>
          <a:latin typeface="Gotham Narrow Book" pitchFamily="50" charset="0"/>
          <a:ea typeface="+mj-ea"/>
          <a:cs typeface="+mj-cs"/>
        </a:defRPr>
      </a:lvl1pPr>
    </p:titleStyle>
    <p:bodyStyle>
      <a:lvl1pPr marL="304784" indent="-304784" algn="l" defTabSz="609570" rtl="0" eaLnBrk="1" latinLnBrk="0" hangingPunct="1">
        <a:spcBef>
          <a:spcPts val="0"/>
        </a:spcBef>
        <a:spcAft>
          <a:spcPts val="1200"/>
        </a:spcAft>
        <a:buClr>
          <a:schemeClr val="accent2"/>
        </a:buClr>
        <a:buFont typeface="Arial"/>
        <a:buChar char="•"/>
        <a:defRPr sz="2667" kern="1200">
          <a:solidFill>
            <a:schemeClr val="tx2"/>
          </a:solidFill>
          <a:latin typeface="Gotham Narrow Book" pitchFamily="50" charset="0"/>
          <a:ea typeface="+mn-ea"/>
          <a:cs typeface="Times New Roman"/>
        </a:defRPr>
      </a:lvl1pPr>
      <a:lvl2pPr marL="615919" indent="-306902" algn="l" defTabSz="609570" rtl="0" eaLnBrk="1" latinLnBrk="0" hangingPunct="1">
        <a:spcBef>
          <a:spcPts val="0"/>
        </a:spcBef>
        <a:spcAft>
          <a:spcPts val="1200"/>
        </a:spcAft>
        <a:buClr>
          <a:schemeClr val="accent2"/>
        </a:buClr>
        <a:buFont typeface="Arial"/>
        <a:buChar char="–"/>
        <a:defRPr sz="2400" kern="1200">
          <a:solidFill>
            <a:schemeClr val="tx2"/>
          </a:solidFill>
          <a:latin typeface="Gotham Narrow Book" pitchFamily="50" charset="0"/>
          <a:ea typeface="+mn-ea"/>
          <a:cs typeface="Times New Roman"/>
        </a:defRPr>
      </a:lvl2pPr>
      <a:lvl3pPr marL="912239" indent="-306902" algn="l" defTabSz="609570" rtl="0" eaLnBrk="1" latinLnBrk="0" hangingPunct="1">
        <a:spcBef>
          <a:spcPts val="0"/>
        </a:spcBef>
        <a:spcAft>
          <a:spcPts val="1200"/>
        </a:spcAft>
        <a:buClr>
          <a:schemeClr val="accent2"/>
        </a:buClr>
        <a:buFont typeface="Wingdings" panose="05000000000000000000" pitchFamily="2" charset="2"/>
        <a:buChar char="§"/>
        <a:defRPr sz="2133" kern="1200">
          <a:solidFill>
            <a:schemeClr val="tx2"/>
          </a:solidFill>
          <a:latin typeface="Gotham Narrow Book" pitchFamily="50" charset="0"/>
          <a:ea typeface="+mn-ea"/>
          <a:cs typeface="Times New Roman"/>
        </a:defRPr>
      </a:lvl3pPr>
      <a:lvl4pPr marL="1219139" indent="-298437" algn="l" defTabSz="609570" rtl="0" eaLnBrk="1" latinLnBrk="0" hangingPunct="1">
        <a:spcBef>
          <a:spcPts val="0"/>
        </a:spcBef>
        <a:spcAft>
          <a:spcPts val="1200"/>
        </a:spcAft>
        <a:buClr>
          <a:schemeClr val="accent2"/>
        </a:buClr>
        <a:buFont typeface="Arial"/>
        <a:buChar char="–"/>
        <a:defRPr lang="en-US" sz="2133" kern="1200" dirty="0">
          <a:solidFill>
            <a:schemeClr val="tx2"/>
          </a:solidFill>
          <a:latin typeface="Gotham Narrow Book" pitchFamily="50" charset="0"/>
          <a:ea typeface="+mn-ea"/>
          <a:cs typeface="Times New Roman"/>
        </a:defRPr>
      </a:lvl4pPr>
      <a:lvl5pPr marL="1523923" indent="-298437" algn="l" defTabSz="609570" rtl="0" eaLnBrk="1" latinLnBrk="0" hangingPunct="1">
        <a:spcBef>
          <a:spcPts val="0"/>
        </a:spcBef>
        <a:spcAft>
          <a:spcPts val="1200"/>
        </a:spcAft>
        <a:buClr>
          <a:schemeClr val="accent2"/>
        </a:buClr>
        <a:buFont typeface="Arial" panose="020B0604020202020204" pitchFamily="34" charset="0"/>
        <a:buChar char="–"/>
        <a:defRPr sz="2133" kern="1200">
          <a:solidFill>
            <a:schemeClr val="tx2"/>
          </a:solidFill>
          <a:latin typeface="Gotham Narrow Book" pitchFamily="50" charset="0"/>
          <a:ea typeface="+mn-ea"/>
          <a:cs typeface="Times New Roman"/>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1"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39"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7"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stretch>
            <a:fillRect/>
          </a:stretch>
        </p:blipFill>
        <p:spPr>
          <a:xfrm>
            <a:off x="1849415" y="1369669"/>
            <a:ext cx="8540591" cy="3617843"/>
          </a:xfrm>
          <a:prstGeom prst="rect">
            <a:avLst/>
          </a:prstGeom>
          <a:ln w="12700">
            <a:solidFill>
              <a:schemeClr val="bg2"/>
            </a:solidFill>
          </a:ln>
          <a:effectLst>
            <a:outerShdw blurRad="50800" dist="38100" dir="2700000" algn="tl" rotWithShape="0">
              <a:prstClr val="black">
                <a:alpha val="40000"/>
              </a:prstClr>
            </a:outerShdw>
          </a:effectLst>
        </p:spPr>
      </p:pic>
      <p:pic>
        <p:nvPicPr>
          <p:cNvPr id="14" name="Picture 13"/>
          <p:cNvPicPr>
            <a:picLocks noChangeAspect="1"/>
          </p:cNvPicPr>
          <p:nvPr userDrawn="1"/>
        </p:nvPicPr>
        <p:blipFill rotWithShape="1">
          <a:blip r:embed="rId4" cstate="screen">
            <a:extLst>
              <a:ext uri="{28A0092B-C50C-407E-A947-70E740481C1C}">
                <a14:useLocalDpi xmlns:a14="http://schemas.microsoft.com/office/drawing/2010/main"/>
              </a:ext>
            </a:extLst>
          </a:blip>
          <a:srcRect b="11351"/>
          <a:stretch/>
        </p:blipFill>
        <p:spPr>
          <a:xfrm>
            <a:off x="5323308" y="5223609"/>
            <a:ext cx="6884225" cy="1633893"/>
          </a:xfrm>
          <a:prstGeom prst="rect">
            <a:avLst/>
          </a:prstGeom>
        </p:spPr>
      </p:pic>
      <p:sp>
        <p:nvSpPr>
          <p:cNvPr id="12" name="Text Placeholder 6"/>
          <p:cNvSpPr txBox="1">
            <a:spLocks/>
          </p:cNvSpPr>
          <p:nvPr userDrawn="1"/>
        </p:nvSpPr>
        <p:spPr>
          <a:xfrm>
            <a:off x="10789924" y="6522720"/>
            <a:ext cx="983931" cy="301752"/>
          </a:xfrm>
          <a:prstGeom prst="rect">
            <a:avLst/>
          </a:prstGeom>
        </p:spPr>
        <p:txBody>
          <a:bodyPr vert="horz" lIns="121920" tIns="60960" rIns="121920" bIns="6096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609570" rtl="0" eaLnBrk="1" fontAlgn="auto" latinLnBrk="0" hangingPunct="1">
              <a:lnSpc>
                <a:spcPct val="100000"/>
              </a:lnSpc>
              <a:spcBef>
                <a:spcPct val="20000"/>
              </a:spcBef>
              <a:spcAft>
                <a:spcPts val="0"/>
              </a:spcAft>
              <a:buClrTx/>
              <a:buSzTx/>
              <a:buFont typeface="Arial"/>
              <a:buNone/>
              <a:tabLst/>
              <a:defRPr/>
            </a:pPr>
            <a:fld id="{A693E131-0D16-45FB-88DE-8C60A1B179D3}" type="slidenum">
              <a:rPr lang="en-US" sz="1067" smtClean="0">
                <a:solidFill>
                  <a:schemeClr val="bg1"/>
                </a:solidFill>
                <a:latin typeface="Gotham Narrow Book" pitchFamily="50" charset="0"/>
              </a:rPr>
              <a:pPr marL="0" marR="0" indent="0" algn="r" defTabSz="609570" rtl="0" eaLnBrk="1" fontAlgn="auto" latinLnBrk="0" hangingPunct="1">
                <a:lnSpc>
                  <a:spcPct val="100000"/>
                </a:lnSpc>
                <a:spcBef>
                  <a:spcPct val="20000"/>
                </a:spcBef>
                <a:spcAft>
                  <a:spcPts val="0"/>
                </a:spcAft>
                <a:buClrTx/>
                <a:buSzTx/>
                <a:buFont typeface="Arial"/>
                <a:buNone/>
                <a:tabLst/>
                <a:defRPr/>
              </a:pPr>
              <a:t>‹#›</a:t>
            </a:fld>
            <a:endParaRPr lang="en-US" sz="1067" dirty="0">
              <a:solidFill>
                <a:schemeClr val="bg1"/>
              </a:solidFill>
              <a:latin typeface="Gotham Narrow Book" pitchFamily="50" charset="0"/>
            </a:endParaRPr>
          </a:p>
        </p:txBody>
      </p:sp>
    </p:spTree>
    <p:extLst>
      <p:ext uri="{BB962C8B-B14F-4D97-AF65-F5344CB8AC3E}">
        <p14:creationId xmlns:p14="http://schemas.microsoft.com/office/powerpoint/2010/main" val="2148073319"/>
      </p:ext>
    </p:extLst>
  </p:cSld>
  <p:clrMap bg1="lt1" tx1="dk1" bg2="lt2" tx2="dk2" accent1="accent1" accent2="accent2" accent3="accent3" accent4="accent4" accent5="accent5" accent6="accent6" hlink="hlink" folHlink="folHlink"/>
  <p:sldLayoutIdLst>
    <p:sldLayoutId id="2147483883"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dt="0"/>
  <p:txStyles>
    <p:titleStyle>
      <a:lvl1pPr algn="l" defTabSz="609570" rtl="0" eaLnBrk="1" latinLnBrk="0" hangingPunct="1">
        <a:spcBef>
          <a:spcPct val="0"/>
        </a:spcBef>
        <a:buNone/>
        <a:defRPr sz="4000" kern="1200">
          <a:solidFill>
            <a:schemeClr val="accent1"/>
          </a:solidFill>
          <a:latin typeface="+mj-lt"/>
          <a:ea typeface="+mj-ea"/>
          <a:cs typeface="+mj-cs"/>
        </a:defRPr>
      </a:lvl1pPr>
    </p:titleStyle>
    <p:bodyStyle>
      <a:lvl1pPr marL="304784" indent="-304784" algn="l" defTabSz="609570" rtl="0" eaLnBrk="1" latinLnBrk="0" hangingPunct="1">
        <a:spcBef>
          <a:spcPts val="0"/>
        </a:spcBef>
        <a:spcAft>
          <a:spcPts val="1200"/>
        </a:spcAft>
        <a:buClr>
          <a:schemeClr val="accent2"/>
        </a:buClr>
        <a:buFont typeface="Arial"/>
        <a:buChar char="•"/>
        <a:defRPr sz="2667" kern="1200">
          <a:solidFill>
            <a:schemeClr val="tx2"/>
          </a:solidFill>
          <a:latin typeface="+mn-lt"/>
          <a:ea typeface="+mn-ea"/>
          <a:cs typeface="Times New Roman"/>
        </a:defRPr>
      </a:lvl1pPr>
      <a:lvl2pPr marL="615919" indent="-306902" algn="l" defTabSz="609570" rtl="0" eaLnBrk="1" latinLnBrk="0" hangingPunct="1">
        <a:spcBef>
          <a:spcPts val="0"/>
        </a:spcBef>
        <a:spcAft>
          <a:spcPts val="1200"/>
        </a:spcAft>
        <a:buClr>
          <a:schemeClr val="accent2"/>
        </a:buClr>
        <a:buFont typeface="Arial"/>
        <a:buChar char="–"/>
        <a:defRPr sz="2400" kern="1200">
          <a:solidFill>
            <a:schemeClr val="tx2"/>
          </a:solidFill>
          <a:latin typeface="+mn-lt"/>
          <a:ea typeface="+mn-ea"/>
          <a:cs typeface="Times New Roman"/>
        </a:defRPr>
      </a:lvl2pPr>
      <a:lvl3pPr marL="912239" indent="-306902" algn="l" defTabSz="609570" rtl="0" eaLnBrk="1" latinLnBrk="0" hangingPunct="1">
        <a:spcBef>
          <a:spcPts val="0"/>
        </a:spcBef>
        <a:spcAft>
          <a:spcPts val="1200"/>
        </a:spcAft>
        <a:buClr>
          <a:schemeClr val="accent2"/>
        </a:buClr>
        <a:buFont typeface="Wingdings" panose="05000000000000000000" pitchFamily="2" charset="2"/>
        <a:buChar char="§"/>
        <a:defRPr sz="2133" kern="1200">
          <a:solidFill>
            <a:schemeClr val="tx2"/>
          </a:solidFill>
          <a:latin typeface="+mn-lt"/>
          <a:ea typeface="+mn-ea"/>
          <a:cs typeface="Times New Roman"/>
        </a:defRPr>
      </a:lvl3pPr>
      <a:lvl4pPr marL="1219139" indent="-298437" algn="l" defTabSz="609570" rtl="0" eaLnBrk="1" latinLnBrk="0" hangingPunct="1">
        <a:spcBef>
          <a:spcPts val="0"/>
        </a:spcBef>
        <a:spcAft>
          <a:spcPts val="1200"/>
        </a:spcAft>
        <a:buClr>
          <a:schemeClr val="accent2"/>
        </a:buClr>
        <a:buFont typeface="Arial"/>
        <a:buChar char="–"/>
        <a:defRPr lang="en-US" sz="2133" kern="1200" dirty="0">
          <a:solidFill>
            <a:schemeClr val="tx2"/>
          </a:solidFill>
          <a:latin typeface="+mn-lt"/>
          <a:ea typeface="+mn-ea"/>
          <a:cs typeface="Times New Roman"/>
        </a:defRPr>
      </a:lvl4pPr>
      <a:lvl5pPr marL="1523923" indent="-298437" algn="l" defTabSz="609570" rtl="0" eaLnBrk="1" latinLnBrk="0" hangingPunct="1">
        <a:spcBef>
          <a:spcPts val="0"/>
        </a:spcBef>
        <a:spcAft>
          <a:spcPts val="1200"/>
        </a:spcAft>
        <a:buClr>
          <a:schemeClr val="accent2"/>
        </a:buClr>
        <a:buFont typeface="Arial" panose="020B0604020202020204" pitchFamily="34" charset="0"/>
        <a:buChar char="–"/>
        <a:defRPr sz="2133" kern="1200">
          <a:solidFill>
            <a:schemeClr val="tx2"/>
          </a:solidFill>
          <a:latin typeface="+mn-lt"/>
          <a:ea typeface="+mn-ea"/>
          <a:cs typeface="Times New Roman"/>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1"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39"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7"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3"/>
          <a:stretch>
            <a:fillRect/>
          </a:stretch>
        </p:blipFill>
        <p:spPr>
          <a:xfrm>
            <a:off x="5323301" y="5486188"/>
            <a:ext cx="6884225" cy="1382333"/>
          </a:xfrm>
          <a:prstGeom prst="rect">
            <a:avLst/>
          </a:prstGeom>
        </p:spPr>
      </p:pic>
      <p:sp>
        <p:nvSpPr>
          <p:cNvPr id="2" name="Title Placeholder 1"/>
          <p:cNvSpPr>
            <a:spLocks noGrp="1"/>
          </p:cNvSpPr>
          <p:nvPr>
            <p:ph type="title"/>
          </p:nvPr>
        </p:nvSpPr>
        <p:spPr>
          <a:xfrm>
            <a:off x="304800" y="182880"/>
            <a:ext cx="7924800" cy="822960"/>
          </a:xfrm>
          <a:prstGeom prst="rect">
            <a:avLst/>
          </a:prstGeom>
        </p:spPr>
        <p:txBody>
          <a:bodyPr vert="horz" lIns="91440" tIns="45720" rIns="91440" bIns="45720" rtlCol="0" anchor="b"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04800" y="1463040"/>
            <a:ext cx="10363200" cy="448056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marL="1255713" lvl="4" indent="-223838" algn="l" defTabSz="457200" rtl="0" eaLnBrk="1" latinLnBrk="0" hangingPunct="1">
              <a:spcBef>
                <a:spcPct val="20000"/>
              </a:spcBef>
              <a:buClr>
                <a:schemeClr val="accent2"/>
              </a:buClr>
              <a:buFont typeface="Arial"/>
              <a:buChar char="–"/>
            </a:pPr>
            <a:r>
              <a:rPr lang="en-US" dirty="0" smtClean="0"/>
              <a:t>Fifth level</a:t>
            </a:r>
            <a:endParaRPr lang="en-US" dirty="0"/>
          </a:p>
        </p:txBody>
      </p:sp>
      <p:pic>
        <p:nvPicPr>
          <p:cNvPr id="21" name="Picture 20"/>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8746922" y="15939"/>
            <a:ext cx="3113580" cy="1114245"/>
          </a:xfrm>
          <a:prstGeom prst="rect">
            <a:avLst/>
          </a:prstGeom>
        </p:spPr>
      </p:pic>
      <p:sp>
        <p:nvSpPr>
          <p:cNvPr id="12" name="Text Placeholder 6"/>
          <p:cNvSpPr txBox="1">
            <a:spLocks/>
          </p:cNvSpPr>
          <p:nvPr userDrawn="1"/>
        </p:nvSpPr>
        <p:spPr>
          <a:xfrm>
            <a:off x="10769600" y="6553200"/>
            <a:ext cx="983931" cy="301752"/>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ct val="20000"/>
              </a:spcBef>
              <a:spcAft>
                <a:spcPts val="0"/>
              </a:spcAft>
              <a:buClrTx/>
              <a:buSzTx/>
              <a:buFont typeface="Arial"/>
              <a:buNone/>
              <a:tabLst/>
              <a:defRPr/>
            </a:pPr>
            <a:fld id="{A693E131-0D16-45FB-88DE-8C60A1B179D3}" type="slidenum">
              <a:rPr lang="en-US" sz="800" smtClean="0">
                <a:solidFill>
                  <a:schemeClr val="bg1"/>
                </a:solidFill>
                <a:latin typeface="Gotham Narrow Book" pitchFamily="50" charset="0"/>
              </a:rPr>
              <a:pPr marL="0" marR="0" indent="0" algn="r" defTabSz="457200" rtl="0" eaLnBrk="1" fontAlgn="auto" latinLnBrk="0" hangingPunct="1">
                <a:lnSpc>
                  <a:spcPct val="100000"/>
                </a:lnSpc>
                <a:spcBef>
                  <a:spcPct val="20000"/>
                </a:spcBef>
                <a:spcAft>
                  <a:spcPts val="0"/>
                </a:spcAft>
                <a:buClrTx/>
                <a:buSzTx/>
                <a:buFont typeface="Arial"/>
                <a:buNone/>
                <a:tabLst/>
                <a:defRPr/>
              </a:pPr>
              <a:t>‹#›</a:t>
            </a:fld>
            <a:endParaRPr lang="en-US" sz="800" dirty="0" smtClean="0">
              <a:solidFill>
                <a:schemeClr val="bg1"/>
              </a:solidFill>
              <a:latin typeface="Gotham Narrow Book" pitchFamily="50" charset="0"/>
            </a:endParaRPr>
          </a:p>
        </p:txBody>
      </p:sp>
      <p:sp>
        <p:nvSpPr>
          <p:cNvPr id="13" name="Text Placeholder 6"/>
          <p:cNvSpPr txBox="1">
            <a:spLocks/>
          </p:cNvSpPr>
          <p:nvPr userDrawn="1"/>
        </p:nvSpPr>
        <p:spPr>
          <a:xfrm>
            <a:off x="304801" y="6553200"/>
            <a:ext cx="5012511" cy="304800"/>
          </a:xfrm>
          <a:prstGeom prst="rect">
            <a:avLst/>
          </a:prstGeom>
        </p:spPr>
        <p:txBody>
          <a:bodyPr vert="horz" lIns="91440" tIns="45720" rIns="91440" bIns="4572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l" defTabSz="457200" rtl="0" eaLnBrk="1" fontAlgn="auto" latinLnBrk="0" hangingPunct="1">
              <a:lnSpc>
                <a:spcPct val="100000"/>
              </a:lnSpc>
              <a:spcBef>
                <a:spcPct val="20000"/>
              </a:spcBef>
              <a:spcAft>
                <a:spcPts val="0"/>
              </a:spcAft>
              <a:buClrTx/>
              <a:buSzTx/>
              <a:buFont typeface="Arial"/>
              <a:buNone/>
              <a:tabLst/>
              <a:defRPr/>
            </a:pPr>
            <a:r>
              <a:rPr lang="en-US" sz="600" kern="1200" dirty="0" smtClean="0">
                <a:solidFill>
                  <a:schemeClr val="bg1">
                    <a:lumMod val="75000"/>
                  </a:schemeClr>
                </a:solidFill>
                <a:latin typeface="Gotham Narrow Book" pitchFamily="50" charset="0"/>
                <a:ea typeface="+mn-ea"/>
                <a:cs typeface="+mn-cs"/>
              </a:rPr>
              <a:t>©2018 ARTHUR J. GALLAGHER &amp; CO.  |  AJG.COM</a:t>
            </a:r>
            <a:endParaRPr lang="en-US" sz="600" kern="1200" dirty="0">
              <a:solidFill>
                <a:schemeClr val="bg1">
                  <a:lumMod val="75000"/>
                </a:schemeClr>
              </a:solidFill>
              <a:latin typeface="Gotham Narrow Book" pitchFamily="50" charset="0"/>
              <a:ea typeface="+mn-ea"/>
              <a:cs typeface="+mn-cs"/>
            </a:endParaRPr>
          </a:p>
        </p:txBody>
      </p:sp>
    </p:spTree>
    <p:extLst>
      <p:ext uri="{BB962C8B-B14F-4D97-AF65-F5344CB8AC3E}">
        <p14:creationId xmlns:p14="http://schemas.microsoft.com/office/powerpoint/2010/main" val="3774050400"/>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 id="2147483896" r:id="rId12"/>
    <p:sldLayoutId id="2147483897" r:id="rId13"/>
    <p:sldLayoutId id="2147483898" r:id="rId14"/>
    <p:sldLayoutId id="2147483899" r:id="rId15"/>
    <p:sldLayoutId id="2147483900" r:id="rId16"/>
    <p:sldLayoutId id="2147483901" r:id="rId17"/>
    <p:sldLayoutId id="2147483902" r:id="rId18"/>
    <p:sldLayoutId id="2147483903" r:id="rId19"/>
    <p:sldLayoutId id="2147483904" r:id="rId20"/>
    <p:sldLayoutId id="2147483905" r:id="rId2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dt="0"/>
  <p:txStyles>
    <p:titleStyle>
      <a:lvl1pPr algn="l" defTabSz="457200" rtl="0" eaLnBrk="1" latinLnBrk="0" hangingPunct="1">
        <a:spcBef>
          <a:spcPct val="0"/>
        </a:spcBef>
        <a:buNone/>
        <a:defRPr sz="3000" kern="1200">
          <a:solidFill>
            <a:schemeClr val="accent1"/>
          </a:solidFill>
          <a:latin typeface="Gotham Narrow Book" pitchFamily="50" charset="0"/>
          <a:ea typeface="+mj-ea"/>
          <a:cs typeface="+mj-cs"/>
        </a:defRPr>
      </a:lvl1pPr>
    </p:titleStyle>
    <p:bodyStyle>
      <a:lvl1pPr marL="228600" indent="-228600" algn="l" defTabSz="457200" rtl="0" eaLnBrk="1" latinLnBrk="0" hangingPunct="1">
        <a:spcBef>
          <a:spcPts val="0"/>
        </a:spcBef>
        <a:spcAft>
          <a:spcPts val="900"/>
        </a:spcAft>
        <a:buClr>
          <a:schemeClr val="accent2"/>
        </a:buClr>
        <a:buFont typeface="Arial"/>
        <a:buChar char="•"/>
        <a:defRPr sz="2000" kern="1200">
          <a:solidFill>
            <a:schemeClr val="tx2"/>
          </a:solidFill>
          <a:latin typeface="Gotham Narrow Book" pitchFamily="50" charset="0"/>
          <a:ea typeface="+mn-ea"/>
          <a:cs typeface="Times New Roman"/>
        </a:defRPr>
      </a:lvl1pPr>
      <a:lvl2pPr marL="461963" indent="-230188" algn="l" defTabSz="457200" rtl="0" eaLnBrk="1" latinLnBrk="0" hangingPunct="1">
        <a:spcBef>
          <a:spcPts val="0"/>
        </a:spcBef>
        <a:spcAft>
          <a:spcPts val="900"/>
        </a:spcAft>
        <a:buClr>
          <a:schemeClr val="accent2"/>
        </a:buClr>
        <a:buFont typeface="Arial"/>
        <a:buChar char="–"/>
        <a:defRPr sz="1800" kern="1200">
          <a:solidFill>
            <a:schemeClr val="tx2"/>
          </a:solidFill>
          <a:latin typeface="Gotham Narrow Book" pitchFamily="50" charset="0"/>
          <a:ea typeface="+mn-ea"/>
          <a:cs typeface="Times New Roman"/>
        </a:defRPr>
      </a:lvl2pPr>
      <a:lvl3pPr marL="684213" indent="-230188" algn="l" defTabSz="457200" rtl="0" eaLnBrk="1" latinLnBrk="0" hangingPunct="1">
        <a:spcBef>
          <a:spcPts val="0"/>
        </a:spcBef>
        <a:spcAft>
          <a:spcPts val="900"/>
        </a:spcAft>
        <a:buClr>
          <a:schemeClr val="accent2"/>
        </a:buClr>
        <a:buFont typeface="Wingdings" panose="05000000000000000000" pitchFamily="2" charset="2"/>
        <a:buChar char="§"/>
        <a:defRPr sz="1600" kern="1200">
          <a:solidFill>
            <a:schemeClr val="tx2"/>
          </a:solidFill>
          <a:latin typeface="Gotham Narrow Book" pitchFamily="50" charset="0"/>
          <a:ea typeface="+mn-ea"/>
          <a:cs typeface="Times New Roman"/>
        </a:defRPr>
      </a:lvl3pPr>
      <a:lvl4pPr marL="914400" indent="-223838" algn="l" defTabSz="457200" rtl="0" eaLnBrk="1" latinLnBrk="0" hangingPunct="1">
        <a:spcBef>
          <a:spcPts val="0"/>
        </a:spcBef>
        <a:spcAft>
          <a:spcPts val="900"/>
        </a:spcAft>
        <a:buClr>
          <a:schemeClr val="accent2"/>
        </a:buClr>
        <a:buFont typeface="Arial"/>
        <a:buChar char="–"/>
        <a:defRPr lang="en-US" sz="1600" kern="1200" dirty="0">
          <a:solidFill>
            <a:schemeClr val="tx2"/>
          </a:solidFill>
          <a:latin typeface="Gotham Narrow Book" pitchFamily="50" charset="0"/>
          <a:ea typeface="+mn-ea"/>
          <a:cs typeface="Times New Roman"/>
        </a:defRPr>
      </a:lvl4pPr>
      <a:lvl5pPr marL="1143000" indent="-223838" algn="l" defTabSz="457200" rtl="0" eaLnBrk="1" latinLnBrk="0" hangingPunct="1">
        <a:spcBef>
          <a:spcPts val="0"/>
        </a:spcBef>
        <a:spcAft>
          <a:spcPts val="900"/>
        </a:spcAft>
        <a:buClr>
          <a:schemeClr val="accent2"/>
        </a:buClr>
        <a:buFont typeface="Arial" panose="020B0604020202020204" pitchFamily="34" charset="0"/>
        <a:buChar char="–"/>
        <a:defRPr sz="1600" kern="1200">
          <a:solidFill>
            <a:schemeClr val="tx2"/>
          </a:solidFill>
          <a:latin typeface="Gotham Narrow Book" pitchFamily="50" charset="0"/>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487680" y="182880"/>
            <a:ext cx="7924800" cy="82296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87680" y="1463040"/>
            <a:ext cx="10363200" cy="448056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2" name="Text Placeholder 6"/>
          <p:cNvSpPr txBox="1">
            <a:spLocks/>
          </p:cNvSpPr>
          <p:nvPr/>
        </p:nvSpPr>
        <p:spPr>
          <a:xfrm>
            <a:off x="10789920" y="6522720"/>
            <a:ext cx="983931" cy="301752"/>
          </a:xfrm>
          <a:prstGeom prst="rect">
            <a:avLst/>
          </a:prstGeom>
        </p:spPr>
        <p:txBody>
          <a:bodyPr vert="horz" lIns="121920" tIns="60960" rIns="121920" bIns="6096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r" defTabSz="609585" rtl="0" eaLnBrk="1" fontAlgn="auto" latinLnBrk="0" hangingPunct="1">
              <a:lnSpc>
                <a:spcPct val="100000"/>
              </a:lnSpc>
              <a:spcBef>
                <a:spcPct val="20000"/>
              </a:spcBef>
              <a:spcAft>
                <a:spcPts val="0"/>
              </a:spcAft>
              <a:buClrTx/>
              <a:buSzTx/>
              <a:buFont typeface="Arial"/>
              <a:buNone/>
              <a:tabLst/>
              <a:defRPr/>
            </a:pPr>
            <a:fld id="{A693E131-0D16-45FB-88DE-8C60A1B179D3}" type="slidenum">
              <a:rPr lang="en-US" sz="1067" smtClean="0">
                <a:solidFill>
                  <a:schemeClr val="bg1"/>
                </a:solidFill>
                <a:latin typeface="Gotham Narrow Book" pitchFamily="50" charset="0"/>
              </a:rPr>
              <a:pPr marL="0" marR="0" indent="0" algn="r" defTabSz="609585" rtl="0" eaLnBrk="1" fontAlgn="auto" latinLnBrk="0" hangingPunct="1">
                <a:lnSpc>
                  <a:spcPct val="100000"/>
                </a:lnSpc>
                <a:spcBef>
                  <a:spcPct val="20000"/>
                </a:spcBef>
                <a:spcAft>
                  <a:spcPts val="0"/>
                </a:spcAft>
                <a:buClrTx/>
                <a:buSzTx/>
                <a:buFont typeface="Arial"/>
                <a:buNone/>
                <a:tabLst/>
                <a:defRPr/>
              </a:pPr>
              <a:t>‹#›</a:t>
            </a:fld>
            <a:endParaRPr lang="en-US" sz="1067" dirty="0" smtClean="0">
              <a:solidFill>
                <a:schemeClr val="bg1"/>
              </a:solidFill>
              <a:latin typeface="Gotham Narrow Book" pitchFamily="50" charset="0"/>
            </a:endParaRPr>
          </a:p>
        </p:txBody>
      </p:sp>
      <p:sp>
        <p:nvSpPr>
          <p:cNvPr id="13" name="Text Placeholder 6"/>
          <p:cNvSpPr txBox="1">
            <a:spLocks/>
          </p:cNvSpPr>
          <p:nvPr/>
        </p:nvSpPr>
        <p:spPr>
          <a:xfrm>
            <a:off x="487681" y="6553200"/>
            <a:ext cx="5012511" cy="304800"/>
          </a:xfrm>
          <a:prstGeom prst="rect">
            <a:avLst/>
          </a:prstGeom>
        </p:spPr>
        <p:txBody>
          <a:bodyPr vert="horz" lIns="121920" tIns="60960" rIns="121920" bIns="60960" rtlCol="0" anchor="ctr"/>
          <a:lstStyle>
            <a:lvl1pPr marL="0" indent="0" algn="r" defTabSz="457200" rtl="0" eaLnBrk="1" latinLnBrk="0" hangingPunct="1">
              <a:spcBef>
                <a:spcPct val="20000"/>
              </a:spcBef>
              <a:buFont typeface="Arial"/>
              <a:buNone/>
              <a:defRPr lang="en-US" sz="700" kern="1200" smtClean="0">
                <a:solidFill>
                  <a:schemeClr val="tx1">
                    <a:tint val="75000"/>
                  </a:schemeClr>
                </a:solidFill>
                <a:latin typeface="+mn-lt"/>
                <a:ea typeface="+mn-ea"/>
                <a:cs typeface="+mn-cs"/>
              </a:defRPr>
            </a:lvl1pPr>
            <a:lvl2pPr marL="742950" indent="-285750" algn="l" defTabSz="457200" rtl="0" eaLnBrk="1" latinLnBrk="0" hangingPunct="1">
              <a:spcBef>
                <a:spcPct val="20000"/>
              </a:spcBef>
              <a:buFont typeface="Arial"/>
              <a:buChar char="–"/>
              <a:defRPr lang="en-US" sz="1800" kern="1200" smtClean="0">
                <a:solidFill>
                  <a:schemeClr val="tx1"/>
                </a:solidFill>
                <a:latin typeface="+mn-lt"/>
                <a:ea typeface="+mn-ea"/>
                <a:cs typeface="+mn-cs"/>
              </a:defRPr>
            </a:lvl2pPr>
            <a:lvl3pPr marL="1031875" indent="-23018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3pPr>
            <a:lvl4pPr marL="1255713" indent="-223838" algn="l" defTabSz="457200" rtl="0" eaLnBrk="1" latinLnBrk="0" hangingPunct="1">
              <a:spcBef>
                <a:spcPct val="20000"/>
              </a:spcBef>
              <a:buFont typeface="Arial"/>
              <a:buChar char="–"/>
              <a:defRPr lang="en-US" sz="1800" kern="1200" smtClean="0">
                <a:solidFill>
                  <a:schemeClr val="tx1"/>
                </a:solidFill>
                <a:latin typeface="+mn-lt"/>
                <a:ea typeface="+mn-ea"/>
                <a:cs typeface="+mn-cs"/>
              </a:defRPr>
            </a:lvl4pPr>
            <a:lvl5pPr marL="1485900" indent="-230188" algn="l" defTabSz="457200" rtl="0" eaLnBrk="1" latinLnBrk="0" hangingPunct="1">
              <a:spcBef>
                <a:spcPct val="20000"/>
              </a:spcBef>
              <a:buFont typeface="Arial"/>
              <a:buChar char="»"/>
              <a:defRPr lang="en-US"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l" defTabSz="609585" rtl="0" eaLnBrk="1" fontAlgn="auto" latinLnBrk="0" hangingPunct="1">
              <a:lnSpc>
                <a:spcPct val="100000"/>
              </a:lnSpc>
              <a:spcBef>
                <a:spcPct val="20000"/>
              </a:spcBef>
              <a:spcAft>
                <a:spcPts val="0"/>
              </a:spcAft>
              <a:buClrTx/>
              <a:buSzTx/>
              <a:buFont typeface="Arial"/>
              <a:buNone/>
              <a:tabLst/>
              <a:defRPr/>
            </a:pPr>
            <a:r>
              <a:rPr lang="en-US" sz="800" kern="1200" dirty="0" smtClean="0">
                <a:solidFill>
                  <a:schemeClr val="bg1">
                    <a:lumMod val="75000"/>
                  </a:schemeClr>
                </a:solidFill>
                <a:latin typeface="Gotham Narrow Book" pitchFamily="50" charset="0"/>
                <a:ea typeface="+mn-ea"/>
                <a:cs typeface="+mn-cs"/>
              </a:rPr>
              <a:t>©2019 ARTHUR J. GALLAGHER &amp; CO.  |  AJG.COM | </a:t>
            </a:r>
            <a:r>
              <a:rPr lang="en-US" sz="800" kern="1200" dirty="0" err="1" smtClean="0">
                <a:solidFill>
                  <a:schemeClr val="bg1">
                    <a:lumMod val="75000"/>
                  </a:schemeClr>
                </a:solidFill>
                <a:latin typeface="Gotham Narrow Book" pitchFamily="50" charset="0"/>
                <a:ea typeface="+mn-ea"/>
                <a:cs typeface="+mn-cs"/>
              </a:rPr>
              <a:t>GBS34931B</a:t>
            </a:r>
            <a:endParaRPr lang="en-US" sz="800" kern="1200" dirty="0" smtClean="0">
              <a:solidFill>
                <a:schemeClr val="bg1">
                  <a:lumMod val="75000"/>
                </a:schemeClr>
              </a:solidFill>
              <a:latin typeface="Gotham Narrow Book" pitchFamily="50" charset="0"/>
              <a:ea typeface="+mn-ea"/>
              <a:cs typeface="+mn-cs"/>
            </a:endParaRPr>
          </a:p>
        </p:txBody>
      </p:sp>
      <p:sp>
        <p:nvSpPr>
          <p:cNvPr id="4" name="Rectangle 3"/>
          <p:cNvSpPr/>
          <p:nvPr userDrawn="1"/>
        </p:nvSpPr>
        <p:spPr>
          <a:xfrm>
            <a:off x="649480" y="5999718"/>
            <a:ext cx="2307365" cy="426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9331355"/>
      </p:ext>
    </p:extLst>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 id="2147483929" r:id="rId7"/>
    <p:sldLayoutId id="2147483930"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dt="0"/>
  <p:txStyles>
    <p:titleStyle>
      <a:lvl1pPr algn="l" defTabSz="609585" rtl="0" eaLnBrk="1" latinLnBrk="0" hangingPunct="1">
        <a:spcBef>
          <a:spcPct val="0"/>
        </a:spcBef>
        <a:buNone/>
        <a:defRPr sz="4000" kern="1200">
          <a:solidFill>
            <a:schemeClr val="accent1"/>
          </a:solidFill>
          <a:latin typeface="Gotham Narrow Light" pitchFamily="50" charset="0"/>
          <a:ea typeface="+mj-ea"/>
          <a:cs typeface="+mj-cs"/>
        </a:defRPr>
      </a:lvl1pPr>
    </p:titleStyle>
    <p:bodyStyle>
      <a:lvl1pPr marL="304792" indent="-304792" algn="l" defTabSz="609585" rtl="0" eaLnBrk="1" latinLnBrk="0" hangingPunct="1">
        <a:spcBef>
          <a:spcPts val="0"/>
        </a:spcBef>
        <a:spcAft>
          <a:spcPts val="1200"/>
        </a:spcAft>
        <a:buClr>
          <a:schemeClr val="accent2"/>
        </a:buClr>
        <a:buFont typeface="Arial"/>
        <a:buChar char="•"/>
        <a:defRPr sz="2667" kern="1200">
          <a:solidFill>
            <a:schemeClr val="tx2"/>
          </a:solidFill>
          <a:latin typeface="Gotham Narrow Light" pitchFamily="50" charset="0"/>
          <a:ea typeface="+mn-ea"/>
          <a:cs typeface="Times New Roman"/>
        </a:defRPr>
      </a:lvl1pPr>
      <a:lvl2pPr marL="615935" indent="-306910" algn="l" defTabSz="609585" rtl="0" eaLnBrk="1" latinLnBrk="0" hangingPunct="1">
        <a:spcBef>
          <a:spcPts val="0"/>
        </a:spcBef>
        <a:spcAft>
          <a:spcPts val="1200"/>
        </a:spcAft>
        <a:buClr>
          <a:schemeClr val="accent2"/>
        </a:buClr>
        <a:buFont typeface="Arial"/>
        <a:buChar char="–"/>
        <a:defRPr sz="2400" kern="1200">
          <a:solidFill>
            <a:schemeClr val="tx2"/>
          </a:solidFill>
          <a:latin typeface="Gotham Narrow Light" pitchFamily="50" charset="0"/>
          <a:ea typeface="+mn-ea"/>
          <a:cs typeface="Times New Roman"/>
        </a:defRPr>
      </a:lvl2pPr>
      <a:lvl3pPr marL="912261" indent="-306910" algn="l" defTabSz="609585" rtl="0" eaLnBrk="1" latinLnBrk="0" hangingPunct="1">
        <a:spcBef>
          <a:spcPts val="0"/>
        </a:spcBef>
        <a:spcAft>
          <a:spcPts val="1200"/>
        </a:spcAft>
        <a:buClr>
          <a:schemeClr val="accent2"/>
        </a:buClr>
        <a:buFont typeface="Wingdings" panose="05000000000000000000" pitchFamily="2" charset="2"/>
        <a:buChar char="§"/>
        <a:defRPr sz="2133" kern="1200">
          <a:solidFill>
            <a:schemeClr val="tx2"/>
          </a:solidFill>
          <a:latin typeface="Gotham Narrow Light" pitchFamily="50" charset="0"/>
          <a:ea typeface="+mn-ea"/>
          <a:cs typeface="Times New Roman"/>
        </a:defRPr>
      </a:lvl3pPr>
      <a:lvl4pPr marL="1219170" indent="-298443" algn="l" defTabSz="609585" rtl="0" eaLnBrk="1" latinLnBrk="0" hangingPunct="1">
        <a:spcBef>
          <a:spcPts val="0"/>
        </a:spcBef>
        <a:spcAft>
          <a:spcPts val="1200"/>
        </a:spcAft>
        <a:buClr>
          <a:schemeClr val="accent2"/>
        </a:buClr>
        <a:buFont typeface="Arial"/>
        <a:buChar char="–"/>
        <a:defRPr lang="en-US" sz="2133" kern="1200" dirty="0">
          <a:solidFill>
            <a:schemeClr val="tx2"/>
          </a:solidFill>
          <a:latin typeface="Gotham Narrow Light" pitchFamily="50" charset="0"/>
          <a:ea typeface="+mn-ea"/>
          <a:cs typeface="Times New Roman"/>
        </a:defRPr>
      </a:lvl4pPr>
      <a:lvl5pPr marL="1523962" indent="-298443" algn="l" defTabSz="609585" rtl="0" eaLnBrk="1" latinLnBrk="0" hangingPunct="1">
        <a:spcBef>
          <a:spcPts val="0"/>
        </a:spcBef>
        <a:spcAft>
          <a:spcPts val="1200"/>
        </a:spcAft>
        <a:buClr>
          <a:schemeClr val="accent2"/>
        </a:buClr>
        <a:buFont typeface="Arial" panose="020B0604020202020204" pitchFamily="34" charset="0"/>
        <a:buChar char="–"/>
        <a:defRPr sz="2133" kern="1200">
          <a:solidFill>
            <a:schemeClr val="tx2"/>
          </a:solidFill>
          <a:latin typeface="Gotham Narrow Light" pitchFamily="50" charset="0"/>
          <a:ea typeface="+mn-ea"/>
          <a:cs typeface="Times New Roman"/>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8.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85.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85.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85.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85.xml"/><Relationship Id="rId5" Type="http://schemas.openxmlformats.org/officeDocument/2006/relationships/image" Target="../media/image27.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85.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85.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85.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85.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85.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85.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85.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85.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85.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8.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85.xm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85.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85.xml"/><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85.xml"/><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85.xml"/><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85.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8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85.xml"/><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85.xml"/><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85.xml"/><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85.xml"/><Relationship Id="rId4" Type="http://schemas.openxmlformats.org/officeDocument/2006/relationships/image" Target="../media/image33.pn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85.xml"/><Relationship Id="rId4" Type="http://schemas.openxmlformats.org/officeDocument/2006/relationships/image" Target="../media/image33.png"/></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88.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3.xml"/><Relationship Id="rId1" Type="http://schemas.openxmlformats.org/officeDocument/2006/relationships/slideLayout" Target="../slideLayouts/slideLayout85.xml"/><Relationship Id="rId4" Type="http://schemas.openxmlformats.org/officeDocument/2006/relationships/image" Target="../media/image37.png"/></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85.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5.xml"/><Relationship Id="rId1" Type="http://schemas.openxmlformats.org/officeDocument/2006/relationships/slideLayout" Target="../slideLayouts/slideLayout85.xml"/><Relationship Id="rId4" Type="http://schemas.openxmlformats.org/officeDocument/2006/relationships/image" Target="../media/image37.png"/></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6.xml"/><Relationship Id="rId1" Type="http://schemas.openxmlformats.org/officeDocument/2006/relationships/slideLayout" Target="../slideLayouts/slideLayout85.xml"/><Relationship Id="rId4" Type="http://schemas.openxmlformats.org/officeDocument/2006/relationships/image" Target="../media/image3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5.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7.xml"/><Relationship Id="rId1" Type="http://schemas.openxmlformats.org/officeDocument/2006/relationships/slideLayout" Target="../slideLayouts/slideLayout85.xml"/><Relationship Id="rId4" Type="http://schemas.openxmlformats.org/officeDocument/2006/relationships/image" Target="../media/image37.png"/></Relationships>
</file>

<file path=ppt/slides/_rels/slide41.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38.xml"/><Relationship Id="rId1" Type="http://schemas.openxmlformats.org/officeDocument/2006/relationships/slideLayout" Target="../slideLayouts/slideLayout85.xml"/><Relationship Id="rId4" Type="http://schemas.openxmlformats.org/officeDocument/2006/relationships/image" Target="../media/image37.png"/></Relationships>
</file>

<file path=ppt/slides/_rels/slide4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9.xml"/><Relationship Id="rId1" Type="http://schemas.openxmlformats.org/officeDocument/2006/relationships/slideLayout" Target="../slideLayouts/slideLayout85.xml"/><Relationship Id="rId4" Type="http://schemas.openxmlformats.org/officeDocument/2006/relationships/image" Target="../media/image37.png"/></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0.xml"/><Relationship Id="rId1" Type="http://schemas.openxmlformats.org/officeDocument/2006/relationships/slideLayout" Target="../slideLayouts/slideLayout85.xml"/><Relationship Id="rId4" Type="http://schemas.openxmlformats.org/officeDocument/2006/relationships/image" Target="../media/image37.png"/></Relationships>
</file>

<file path=ppt/slides/_rels/slide4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1.xml"/><Relationship Id="rId1" Type="http://schemas.openxmlformats.org/officeDocument/2006/relationships/slideLayout" Target="../slideLayouts/slideLayout85.xml"/><Relationship Id="rId4" Type="http://schemas.openxmlformats.org/officeDocument/2006/relationships/image" Target="../media/image37.png"/></Relationships>
</file>

<file path=ppt/slides/_rels/slide4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2.xml"/><Relationship Id="rId1" Type="http://schemas.openxmlformats.org/officeDocument/2006/relationships/slideLayout" Target="../slideLayouts/slideLayout85.xml"/><Relationship Id="rId4" Type="http://schemas.openxmlformats.org/officeDocument/2006/relationships/image" Target="../media/image37.png"/></Relationships>
</file>

<file path=ppt/slides/_rels/slide4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3.xml"/><Relationship Id="rId1" Type="http://schemas.openxmlformats.org/officeDocument/2006/relationships/slideLayout" Target="../slideLayouts/slideLayout85.xml"/><Relationship Id="rId4" Type="http://schemas.openxmlformats.org/officeDocument/2006/relationships/image" Target="../media/image37.png"/></Relationships>
</file>

<file path=ppt/slides/_rels/slide4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4.xml"/><Relationship Id="rId1" Type="http://schemas.openxmlformats.org/officeDocument/2006/relationships/slideLayout" Target="../slideLayouts/slideLayout85.xml"/><Relationship Id="rId4" Type="http://schemas.openxmlformats.org/officeDocument/2006/relationships/image" Target="../media/image37.png"/></Relationships>
</file>

<file path=ppt/slides/_rels/slide4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5.xml"/><Relationship Id="rId1" Type="http://schemas.openxmlformats.org/officeDocument/2006/relationships/slideLayout" Target="../slideLayouts/slideLayout85.xml"/><Relationship Id="rId4" Type="http://schemas.openxmlformats.org/officeDocument/2006/relationships/image" Target="../media/image37.png"/></Relationships>
</file>

<file path=ppt/slides/_rels/slide4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6.xml"/><Relationship Id="rId1" Type="http://schemas.openxmlformats.org/officeDocument/2006/relationships/slideLayout" Target="../slideLayouts/slideLayout85.xml"/><Relationship Id="rId4" Type="http://schemas.openxmlformats.org/officeDocument/2006/relationships/image" Target="../media/image3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5.xml"/></Relationships>
</file>

<file path=ppt/slides/_rels/slide5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7.xml"/><Relationship Id="rId1" Type="http://schemas.openxmlformats.org/officeDocument/2006/relationships/slideLayout" Target="../slideLayouts/slideLayout85.xml"/><Relationship Id="rId4" Type="http://schemas.openxmlformats.org/officeDocument/2006/relationships/image" Target="../media/image37.png"/></Relationships>
</file>

<file path=ppt/slides/_rels/slide5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8.xml"/><Relationship Id="rId1" Type="http://schemas.openxmlformats.org/officeDocument/2006/relationships/slideLayout" Target="../slideLayouts/slideLayout85.xml"/><Relationship Id="rId4" Type="http://schemas.openxmlformats.org/officeDocument/2006/relationships/image" Target="../media/image37.png"/></Relationships>
</file>

<file path=ppt/slides/_rels/slide5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9.xml"/><Relationship Id="rId1" Type="http://schemas.openxmlformats.org/officeDocument/2006/relationships/slideLayout" Target="../slideLayouts/slideLayout85.xml"/><Relationship Id="rId4" Type="http://schemas.openxmlformats.org/officeDocument/2006/relationships/image" Target="../media/image37.png"/></Relationships>
</file>

<file path=ppt/slides/_rels/slide5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0.xml"/><Relationship Id="rId1" Type="http://schemas.openxmlformats.org/officeDocument/2006/relationships/slideLayout" Target="../slideLayouts/slideLayout85.xml"/><Relationship Id="rId4" Type="http://schemas.openxmlformats.org/officeDocument/2006/relationships/image" Target="../media/image37.png"/></Relationships>
</file>

<file path=ppt/slides/_rels/slide5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8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87.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85.xml"/><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87.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85.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8.xml"/><Relationship Id="rId1" Type="http://schemas.openxmlformats.org/officeDocument/2006/relationships/slideLayout" Target="../slideLayouts/slideLayout85.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714375" y="3624952"/>
            <a:ext cx="5774289" cy="499872"/>
          </a:xfrm>
        </p:spPr>
        <p:txBody>
          <a:bodyPr/>
          <a:lstStyle/>
          <a:p>
            <a:pPr algn="l"/>
            <a:r>
              <a:rPr lang="en-US" sz="2400" dirty="0" smtClean="0">
                <a:latin typeface="Gotham Narrow Light" pitchFamily="50" charset="0"/>
              </a:rPr>
              <a:t>Presented by:</a:t>
            </a:r>
          </a:p>
          <a:p>
            <a:pPr algn="l"/>
            <a:r>
              <a:rPr lang="en-US" sz="2400" dirty="0" smtClean="0">
                <a:latin typeface="Gotham Narrow Light" pitchFamily="50" charset="0"/>
              </a:rPr>
              <a:t>Nicole Negvesky, GBDS,</a:t>
            </a:r>
            <a:br>
              <a:rPr lang="en-US" sz="2400" dirty="0" smtClean="0">
                <a:latin typeface="Gotham Narrow Light" pitchFamily="50" charset="0"/>
              </a:rPr>
            </a:br>
            <a:r>
              <a:rPr lang="en-US" sz="2400" dirty="0" smtClean="0">
                <a:latin typeface="Gotham Narrow Light" pitchFamily="50" charset="0"/>
              </a:rPr>
              <a:t>Area Senior Vice President</a:t>
            </a:r>
            <a:endParaRPr lang="en-US" sz="2400" dirty="0">
              <a:latin typeface="Gotham Narrow Light" pitchFamily="50" charset="0"/>
            </a:endParaRPr>
          </a:p>
        </p:txBody>
      </p:sp>
      <p:sp>
        <p:nvSpPr>
          <p:cNvPr id="2" name="Rectangle 1"/>
          <p:cNvSpPr/>
          <p:nvPr/>
        </p:nvSpPr>
        <p:spPr>
          <a:xfrm>
            <a:off x="791570" y="1428325"/>
            <a:ext cx="4285397" cy="1119116"/>
          </a:xfrm>
          <a:prstGeom prst="rect">
            <a:avLst/>
          </a:prstGeom>
          <a:solidFill>
            <a:srgbClr val="6FAC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3"/>
          <p:cNvSpPr>
            <a:spLocks noGrp="1"/>
          </p:cNvSpPr>
          <p:nvPr>
            <p:ph type="ctrTitle"/>
          </p:nvPr>
        </p:nvSpPr>
        <p:spPr>
          <a:xfrm>
            <a:off x="225972" y="1987883"/>
            <a:ext cx="5486399" cy="1284335"/>
          </a:xfrm>
        </p:spPr>
        <p:txBody>
          <a:bodyPr>
            <a:normAutofit/>
          </a:bodyPr>
          <a:lstStyle/>
          <a:p>
            <a:pPr>
              <a:lnSpc>
                <a:spcPct val="100000"/>
              </a:lnSpc>
            </a:pPr>
            <a:r>
              <a:rPr lang="en-US" sz="3200" dirty="0">
                <a:latin typeface="Gotham Narrow Medium" pitchFamily="50" charset="0"/>
                <a:cs typeface="Gotham Book" pitchFamily="50" charset="0"/>
              </a:rPr>
              <a:t>Best in </a:t>
            </a:r>
            <a:r>
              <a:rPr lang="en-US" sz="3200" dirty="0" smtClean="0">
                <a:latin typeface="Gotham Narrow Medium" pitchFamily="50" charset="0"/>
                <a:cs typeface="Gotham Book" pitchFamily="50" charset="0"/>
              </a:rPr>
              <a:t>Class Employers </a:t>
            </a:r>
            <a:r>
              <a:rPr lang="en-US" sz="3200" dirty="0">
                <a:latin typeface="Gotham Narrow Medium" pitchFamily="50" charset="0"/>
                <a:cs typeface="Gotham Book" pitchFamily="50" charset="0"/>
              </a:rPr>
              <a:t>and Organizational Profiles</a:t>
            </a:r>
          </a:p>
        </p:txBody>
      </p:sp>
      <p:sp>
        <p:nvSpPr>
          <p:cNvPr id="3" name="TextBox 2"/>
          <p:cNvSpPr txBox="1"/>
          <p:nvPr/>
        </p:nvSpPr>
        <p:spPr>
          <a:xfrm>
            <a:off x="714375" y="5219700"/>
            <a:ext cx="5810250" cy="1200329"/>
          </a:xfrm>
          <a:prstGeom prst="rect">
            <a:avLst/>
          </a:prstGeom>
          <a:noFill/>
        </p:spPr>
        <p:txBody>
          <a:bodyPr wrap="square" rtlCol="0">
            <a:spAutoFit/>
          </a:bodyPr>
          <a:lstStyle/>
          <a:p>
            <a:r>
              <a:rPr lang="en-US" dirty="0" smtClean="0">
                <a:solidFill>
                  <a:schemeClr val="bg1"/>
                </a:solidFill>
                <a:latin typeface="Gotham Narrow Medium" pitchFamily="50" charset="0"/>
                <a:ea typeface="+mj-ea"/>
                <a:cs typeface="Gotham Book" pitchFamily="50" charset="0"/>
              </a:rPr>
              <a:t>83</a:t>
            </a:r>
            <a:r>
              <a:rPr lang="en-US" baseline="30000" dirty="0" smtClean="0">
                <a:solidFill>
                  <a:schemeClr val="bg1"/>
                </a:solidFill>
                <a:latin typeface="Gotham Narrow Medium" pitchFamily="50" charset="0"/>
                <a:ea typeface="+mj-ea"/>
                <a:cs typeface="Gotham Book" pitchFamily="50" charset="0"/>
              </a:rPr>
              <a:t>rd</a:t>
            </a:r>
            <a:r>
              <a:rPr lang="en-US" dirty="0" smtClean="0">
                <a:solidFill>
                  <a:schemeClr val="bg1"/>
                </a:solidFill>
                <a:latin typeface="Gotham Narrow Medium" pitchFamily="50" charset="0"/>
                <a:ea typeface="+mj-ea"/>
                <a:cs typeface="Gotham Book" pitchFamily="50" charset="0"/>
              </a:rPr>
              <a:t> Annual FPHRA Conference</a:t>
            </a:r>
            <a:br>
              <a:rPr lang="en-US" dirty="0" smtClean="0">
                <a:solidFill>
                  <a:schemeClr val="bg1"/>
                </a:solidFill>
                <a:latin typeface="Gotham Narrow Medium" pitchFamily="50" charset="0"/>
                <a:ea typeface="+mj-ea"/>
                <a:cs typeface="Gotham Book" pitchFamily="50" charset="0"/>
              </a:rPr>
            </a:br>
            <a:r>
              <a:rPr lang="en-US" dirty="0" smtClean="0">
                <a:solidFill>
                  <a:schemeClr val="bg1"/>
                </a:solidFill>
                <a:latin typeface="Gotham Narrow Light" pitchFamily="50" charset="0"/>
                <a:cs typeface="Times New Roman"/>
              </a:rPr>
              <a:t>July </a:t>
            </a:r>
            <a:r>
              <a:rPr lang="en-US" dirty="0">
                <a:solidFill>
                  <a:schemeClr val="bg1"/>
                </a:solidFill>
                <a:latin typeface="Gotham Narrow Light" pitchFamily="50" charset="0"/>
                <a:cs typeface="Times New Roman"/>
              </a:rPr>
              <a:t>21, </a:t>
            </a:r>
            <a:r>
              <a:rPr lang="en-US" dirty="0" smtClean="0">
                <a:solidFill>
                  <a:schemeClr val="bg1"/>
                </a:solidFill>
                <a:latin typeface="Gotham Narrow Light" pitchFamily="50" charset="0"/>
                <a:cs typeface="Times New Roman"/>
              </a:rPr>
              <a:t>2019 | 8:00 a.m. – </a:t>
            </a:r>
            <a:r>
              <a:rPr lang="en-US" dirty="0" smtClean="0">
                <a:solidFill>
                  <a:schemeClr val="bg1"/>
                </a:solidFill>
                <a:latin typeface="Gotham Narrow Light" pitchFamily="50" charset="0"/>
                <a:cs typeface="Times New Roman"/>
              </a:rPr>
              <a:t>9:15 </a:t>
            </a:r>
            <a:r>
              <a:rPr lang="en-US" dirty="0" smtClean="0">
                <a:solidFill>
                  <a:schemeClr val="bg1"/>
                </a:solidFill>
                <a:latin typeface="Gotham Narrow Light" pitchFamily="50" charset="0"/>
                <a:cs typeface="Times New Roman"/>
              </a:rPr>
              <a:t>a.m.</a:t>
            </a:r>
          </a:p>
          <a:p>
            <a:r>
              <a:rPr lang="en-US" dirty="0" smtClean="0">
                <a:solidFill>
                  <a:schemeClr val="bg1"/>
                </a:solidFill>
                <a:latin typeface="Gotham Narrow Light" pitchFamily="50" charset="0"/>
                <a:cs typeface="Times New Roman"/>
              </a:rPr>
              <a:t>Hyatt Regency, Coconut </a:t>
            </a:r>
            <a:r>
              <a:rPr lang="en-US" dirty="0">
                <a:solidFill>
                  <a:schemeClr val="bg1"/>
                </a:solidFill>
                <a:latin typeface="Gotham Narrow Light" pitchFamily="50" charset="0"/>
                <a:cs typeface="Times New Roman"/>
              </a:rPr>
              <a:t>Point </a:t>
            </a:r>
            <a:r>
              <a:rPr lang="en-US" dirty="0" smtClean="0">
                <a:solidFill>
                  <a:schemeClr val="bg1"/>
                </a:solidFill>
                <a:latin typeface="Gotham Narrow Light" pitchFamily="50" charset="0"/>
                <a:cs typeface="Times New Roman"/>
              </a:rPr>
              <a:t/>
            </a:r>
            <a:br>
              <a:rPr lang="en-US" dirty="0" smtClean="0">
                <a:solidFill>
                  <a:schemeClr val="bg1"/>
                </a:solidFill>
                <a:latin typeface="Gotham Narrow Light" pitchFamily="50" charset="0"/>
                <a:cs typeface="Times New Roman"/>
              </a:rPr>
            </a:br>
            <a:r>
              <a:rPr lang="en-US" dirty="0" smtClean="0">
                <a:solidFill>
                  <a:schemeClr val="bg1"/>
                </a:solidFill>
                <a:latin typeface="Gotham Narrow Light" pitchFamily="50" charset="0"/>
                <a:cs typeface="Times New Roman"/>
              </a:rPr>
              <a:t>Bonita Springs, Florida</a:t>
            </a:r>
            <a:endParaRPr lang="en-US" dirty="0">
              <a:solidFill>
                <a:schemeClr val="bg1"/>
              </a:solidFill>
              <a:latin typeface="Gotham Narrow Light" pitchFamily="50" charset="0"/>
              <a:cs typeface="Times New Roman"/>
            </a:endParaRPr>
          </a:p>
        </p:txBody>
      </p:sp>
    </p:spTree>
    <p:extLst>
      <p:ext uri="{BB962C8B-B14F-4D97-AF65-F5344CB8AC3E}">
        <p14:creationId xmlns:p14="http://schemas.microsoft.com/office/powerpoint/2010/main" val="801015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sz="4000" dirty="0"/>
              <a:t>Best-in-Class Profile </a:t>
            </a:r>
            <a:r>
              <a:rPr lang="en-US" sz="4000" dirty="0" smtClean="0"/>
              <a:t/>
            </a:r>
            <a:br>
              <a:rPr lang="en-US" sz="4000" dirty="0" smtClean="0"/>
            </a:br>
            <a:r>
              <a:rPr lang="en-US" sz="4000" dirty="0" smtClean="0"/>
              <a:t>Group </a:t>
            </a:r>
            <a:r>
              <a:rPr lang="en-US" sz="4000" dirty="0"/>
              <a:t>— </a:t>
            </a:r>
            <a:r>
              <a:rPr lang="en-US" sz="4000" dirty="0" smtClean="0"/>
              <a:t>Healthcare </a:t>
            </a:r>
            <a:br>
              <a:rPr lang="en-US" sz="4000" dirty="0" smtClean="0"/>
            </a:br>
            <a:r>
              <a:rPr lang="en-US" sz="4000" dirty="0" smtClean="0"/>
              <a:t>Cost </a:t>
            </a:r>
            <a:r>
              <a:rPr lang="en-US" sz="4000" dirty="0"/>
              <a:t>Control</a:t>
            </a:r>
          </a:p>
        </p:txBody>
      </p:sp>
      <p:sp>
        <p:nvSpPr>
          <p:cNvPr id="5" name="Subtitle 4"/>
          <p:cNvSpPr>
            <a:spLocks noGrp="1"/>
          </p:cNvSpPr>
          <p:nvPr>
            <p:ph type="subTitle" idx="1"/>
          </p:nvPr>
        </p:nvSpPr>
        <p:spPr>
          <a:xfrm>
            <a:off x="304800" y="4098621"/>
            <a:ext cx="5633545" cy="499872"/>
          </a:xfrm>
        </p:spPr>
        <p:txBody>
          <a:bodyPr/>
          <a:lstStyle/>
          <a:p>
            <a:r>
              <a:rPr lang="en-US" dirty="0" smtClean="0"/>
              <a:t>Midsize Employers</a:t>
            </a:r>
            <a:endParaRPr lang="en-US" dirty="0"/>
          </a:p>
        </p:txBody>
      </p:sp>
      <p:pic>
        <p:nvPicPr>
          <p:cNvPr id="6" name="Picture 5"/>
          <p:cNvPicPr>
            <a:picLocks noChangeAspect="1"/>
          </p:cNvPicPr>
          <p:nvPr/>
        </p:nvPicPr>
        <p:blipFill>
          <a:blip r:embed="rId2"/>
          <a:stretch>
            <a:fillRect/>
          </a:stretch>
        </p:blipFill>
        <p:spPr>
          <a:xfrm>
            <a:off x="10066421" y="0"/>
            <a:ext cx="748618" cy="1162411"/>
          </a:xfrm>
          <a:prstGeom prst="rect">
            <a:avLst/>
          </a:prstGeom>
        </p:spPr>
      </p:pic>
    </p:spTree>
    <p:extLst>
      <p:ext uri="{BB962C8B-B14F-4D97-AF65-F5344CB8AC3E}">
        <p14:creationId xmlns:p14="http://schemas.microsoft.com/office/powerpoint/2010/main" val="1778649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993202" y="1423668"/>
            <a:ext cx="7946788" cy="3921791"/>
          </a:xfrm>
          <a:prstGeom prst="rect">
            <a:avLst/>
          </a:prstGeom>
        </p:spPr>
      </p:pic>
      <p:sp>
        <p:nvSpPr>
          <p:cNvPr id="14" name="Title 1"/>
          <p:cNvSpPr txBox="1">
            <a:spLocks/>
          </p:cNvSpPr>
          <p:nvPr/>
        </p:nvSpPr>
        <p:spPr>
          <a:xfrm>
            <a:off x="-961084" y="1806239"/>
            <a:ext cx="5124611" cy="1185855"/>
          </a:xfrm>
          <a:prstGeom prst="rect">
            <a:avLst/>
          </a:prstGeom>
        </p:spPr>
        <p:txBody>
          <a:bodyPr vert="horz" lIns="91440" tIns="45720" rIns="91440" bIns="45720" rtlCol="0" anchor="b" anchorCtr="0">
            <a:noAutofit/>
          </a:bodyPr>
          <a:lstStyle>
            <a:lvl1pPr algn="l" defTabSz="119063" rtl="0" eaLnBrk="1" latinLnBrk="0" hangingPunct="1">
              <a:spcBef>
                <a:spcPct val="0"/>
              </a:spcBef>
              <a:buNone/>
              <a:tabLst/>
              <a:defRPr sz="3000" kern="1200">
                <a:solidFill>
                  <a:schemeClr val="accent1"/>
                </a:solidFill>
                <a:latin typeface="+mj-lt"/>
                <a:ea typeface="+mj-ea"/>
                <a:cs typeface="+mj-cs"/>
              </a:defRPr>
            </a:lvl1pPr>
          </a:lstStyle>
          <a:p>
            <a:pPr marL="91440">
              <a:lnSpc>
                <a:spcPts val="2600"/>
              </a:lnSpc>
            </a:pPr>
            <a:endParaRPr lang="en-US" sz="2200" dirty="0"/>
          </a:p>
        </p:txBody>
      </p:sp>
      <p:sp>
        <p:nvSpPr>
          <p:cNvPr id="2" name="Title 1"/>
          <p:cNvSpPr>
            <a:spLocks noGrp="1"/>
          </p:cNvSpPr>
          <p:nvPr>
            <p:ph type="title"/>
          </p:nvPr>
        </p:nvSpPr>
        <p:spPr/>
        <p:txBody>
          <a:bodyPr>
            <a:normAutofit fontScale="90000"/>
          </a:bodyPr>
          <a:lstStyle/>
          <a:p>
            <a:r>
              <a:rPr lang="en-US" dirty="0"/>
              <a:t>Measures of best-in-class </a:t>
            </a:r>
            <a:r>
              <a:rPr lang="en-US" dirty="0" smtClean="0"/>
              <a:t>performance</a:t>
            </a:r>
            <a:endParaRPr lang="en-US" dirty="0"/>
          </a:p>
        </p:txBody>
      </p:sp>
      <p:pic>
        <p:nvPicPr>
          <p:cNvPr id="8" name="Picture 7"/>
          <p:cNvPicPr>
            <a:picLocks noChangeAspect="1"/>
          </p:cNvPicPr>
          <p:nvPr/>
        </p:nvPicPr>
        <p:blipFill>
          <a:blip r:embed="rId4"/>
          <a:stretch>
            <a:fillRect/>
          </a:stretch>
        </p:blipFill>
        <p:spPr>
          <a:xfrm>
            <a:off x="10066421" y="0"/>
            <a:ext cx="748618" cy="1162411"/>
          </a:xfrm>
          <a:prstGeom prst="rect">
            <a:avLst/>
          </a:prstGeom>
        </p:spPr>
      </p:pic>
    </p:spTree>
    <p:extLst>
      <p:ext uri="{BB962C8B-B14F-4D97-AF65-F5344CB8AC3E}">
        <p14:creationId xmlns:p14="http://schemas.microsoft.com/office/powerpoint/2010/main" val="1090825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Key </a:t>
            </a:r>
            <a:r>
              <a:rPr lang="en-US" dirty="0" smtClean="0"/>
              <a:t>Themes</a:t>
            </a:r>
            <a:endParaRPr lang="en-US" dirty="0"/>
          </a:p>
        </p:txBody>
      </p:sp>
      <p:sp>
        <p:nvSpPr>
          <p:cNvPr id="3" name="Content Placeholder 2"/>
          <p:cNvSpPr>
            <a:spLocks noGrp="1"/>
          </p:cNvSpPr>
          <p:nvPr>
            <p:ph idx="1"/>
          </p:nvPr>
        </p:nvSpPr>
        <p:spPr>
          <a:xfrm>
            <a:off x="731520" y="1706879"/>
            <a:ext cx="10119360" cy="4297680"/>
          </a:xfrm>
        </p:spPr>
        <p:txBody>
          <a:bodyPr/>
          <a:lstStyle/>
          <a:p>
            <a:r>
              <a:rPr lang="en-US" dirty="0"/>
              <a:t>Employing best-fit health plan design and management strategies</a:t>
            </a:r>
          </a:p>
          <a:p>
            <a:r>
              <a:rPr lang="en-US" dirty="0"/>
              <a:t>Reducing financial barriers to appropriate care</a:t>
            </a:r>
          </a:p>
          <a:p>
            <a:r>
              <a:rPr lang="en-US" dirty="0"/>
              <a:t>Investing in a holistic wellbeing strategy</a:t>
            </a:r>
          </a:p>
          <a:p>
            <a:pPr marL="0" indent="0">
              <a:buNone/>
            </a:pPr>
            <a:endParaRPr lang="en-US" dirty="0"/>
          </a:p>
        </p:txBody>
      </p:sp>
      <p:pic>
        <p:nvPicPr>
          <p:cNvPr id="9" name="Picture 8"/>
          <p:cNvPicPr>
            <a:picLocks noChangeAspect="1"/>
          </p:cNvPicPr>
          <p:nvPr/>
        </p:nvPicPr>
        <p:blipFill>
          <a:blip r:embed="rId3"/>
          <a:stretch>
            <a:fillRect/>
          </a:stretch>
        </p:blipFill>
        <p:spPr>
          <a:xfrm>
            <a:off x="10066421" y="0"/>
            <a:ext cx="748618" cy="1162411"/>
          </a:xfrm>
          <a:prstGeom prst="rect">
            <a:avLst/>
          </a:prstGeom>
        </p:spPr>
      </p:pic>
    </p:spTree>
    <p:extLst>
      <p:ext uri="{BB962C8B-B14F-4D97-AF65-F5344CB8AC3E}">
        <p14:creationId xmlns:p14="http://schemas.microsoft.com/office/powerpoint/2010/main" val="84216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a:stretch>
            <a:fillRect/>
          </a:stretch>
        </p:blipFill>
        <p:spPr>
          <a:xfrm>
            <a:off x="10668000" y="-13543"/>
            <a:ext cx="744950" cy="1158460"/>
          </a:xfrm>
          <a:prstGeom prst="rect">
            <a:avLst/>
          </a:prstGeom>
        </p:spPr>
      </p:pic>
      <p:pic>
        <p:nvPicPr>
          <p:cNvPr id="26" name="Picture 25"/>
          <p:cNvPicPr>
            <a:picLocks noChangeAspect="1"/>
          </p:cNvPicPr>
          <p:nvPr/>
        </p:nvPicPr>
        <p:blipFill>
          <a:blip r:embed="rId4"/>
          <a:stretch>
            <a:fillRect/>
          </a:stretch>
        </p:blipFill>
        <p:spPr>
          <a:xfrm>
            <a:off x="2159180" y="2672805"/>
            <a:ext cx="7264039" cy="2625827"/>
          </a:xfrm>
          <a:prstGeom prst="rect">
            <a:avLst/>
          </a:prstGeom>
        </p:spPr>
      </p:pic>
      <p:sp>
        <p:nvSpPr>
          <p:cNvPr id="2" name="Title 1"/>
          <p:cNvSpPr>
            <a:spLocks noGrp="1"/>
          </p:cNvSpPr>
          <p:nvPr>
            <p:ph type="title"/>
          </p:nvPr>
        </p:nvSpPr>
        <p:spPr/>
        <p:txBody>
          <a:bodyPr>
            <a:noAutofit/>
          </a:bodyPr>
          <a:lstStyle/>
          <a:p>
            <a:r>
              <a:rPr lang="en-US" sz="2800" dirty="0"/>
              <a:t>Employing best-fit health plan design and management strategies</a:t>
            </a:r>
          </a:p>
        </p:txBody>
      </p:sp>
      <p:sp>
        <p:nvSpPr>
          <p:cNvPr id="4" name="Text Placeholder 3"/>
          <p:cNvSpPr>
            <a:spLocks noGrp="1"/>
          </p:cNvSpPr>
          <p:nvPr>
            <p:ph type="body" sz="quarter" idx="13"/>
          </p:nvPr>
        </p:nvSpPr>
        <p:spPr/>
        <p:txBody>
          <a:bodyPr/>
          <a:lstStyle/>
          <a:p>
            <a:r>
              <a:rPr lang="en-US" b="0" dirty="0" smtClean="0"/>
              <a:t>Use A Multi-year Strategy For Benefits Planning</a:t>
            </a:r>
            <a:endParaRPr lang="en-US" b="0" dirty="0"/>
          </a:p>
        </p:txBody>
      </p:sp>
    </p:spTree>
    <p:extLst>
      <p:ext uri="{BB962C8B-B14F-4D97-AF65-F5344CB8AC3E}">
        <p14:creationId xmlns:p14="http://schemas.microsoft.com/office/powerpoint/2010/main" val="1609924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t="-1" r="10700" b="56842"/>
          <a:stretch/>
        </p:blipFill>
        <p:spPr>
          <a:xfrm>
            <a:off x="4967411" y="6043060"/>
            <a:ext cx="2377440" cy="254871"/>
          </a:xfrm>
          <a:prstGeom prst="rect">
            <a:avLst/>
          </a:prstGeom>
        </p:spPr>
      </p:pic>
      <p:sp>
        <p:nvSpPr>
          <p:cNvPr id="44" name="TextBox 43"/>
          <p:cNvSpPr txBox="1"/>
          <p:nvPr/>
        </p:nvSpPr>
        <p:spPr>
          <a:xfrm>
            <a:off x="2053485" y="2582278"/>
            <a:ext cx="2626664" cy="707886"/>
          </a:xfrm>
          <a:prstGeom prst="rect">
            <a:avLst/>
          </a:prstGeom>
          <a:noFill/>
        </p:spPr>
        <p:txBody>
          <a:bodyPr wrap="square" rtlCol="0">
            <a:spAutoFit/>
          </a:bodyPr>
          <a:lstStyle/>
          <a:p>
            <a:pPr algn="ctr"/>
            <a:r>
              <a:rPr lang="en-US" sz="4000" b="1" dirty="0">
                <a:solidFill>
                  <a:schemeClr val="accent3"/>
                </a:solidFill>
              </a:rPr>
              <a:t>72%</a:t>
            </a:r>
            <a:r>
              <a:rPr lang="en-US" sz="4000" dirty="0">
                <a:solidFill>
                  <a:schemeClr val="tx2"/>
                </a:solidFill>
              </a:rPr>
              <a:t>  </a:t>
            </a:r>
            <a:r>
              <a:rPr lang="en-US" sz="4000" b="1" dirty="0">
                <a:solidFill>
                  <a:schemeClr val="accent3">
                    <a:alpha val="70000"/>
                  </a:schemeClr>
                </a:solidFill>
              </a:rPr>
              <a:t>64%</a:t>
            </a:r>
          </a:p>
        </p:txBody>
      </p:sp>
      <p:cxnSp>
        <p:nvCxnSpPr>
          <p:cNvPr id="31" name="Straight Connector 30"/>
          <p:cNvCxnSpPr/>
          <p:nvPr/>
        </p:nvCxnSpPr>
        <p:spPr>
          <a:xfrm>
            <a:off x="3362395" y="2617412"/>
            <a:ext cx="4345" cy="634808"/>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4912196" y="2582279"/>
            <a:ext cx="2610617" cy="707886"/>
          </a:xfrm>
          <a:prstGeom prst="rect">
            <a:avLst/>
          </a:prstGeom>
          <a:noFill/>
        </p:spPr>
        <p:txBody>
          <a:bodyPr wrap="square" rtlCol="0">
            <a:spAutoFit/>
          </a:bodyPr>
          <a:lstStyle/>
          <a:p>
            <a:pPr algn="ctr"/>
            <a:r>
              <a:rPr lang="en-US" sz="4000" b="1" dirty="0">
                <a:solidFill>
                  <a:schemeClr val="accent3"/>
                </a:solidFill>
              </a:rPr>
              <a:t>55%</a:t>
            </a:r>
            <a:r>
              <a:rPr lang="en-US" sz="4000" dirty="0">
                <a:solidFill>
                  <a:schemeClr val="tx2"/>
                </a:solidFill>
              </a:rPr>
              <a:t>  </a:t>
            </a:r>
            <a:r>
              <a:rPr lang="en-US" sz="4000" b="1" dirty="0">
                <a:solidFill>
                  <a:schemeClr val="accent3">
                    <a:alpha val="70000"/>
                  </a:schemeClr>
                </a:solidFill>
              </a:rPr>
              <a:t>40%</a:t>
            </a:r>
          </a:p>
        </p:txBody>
      </p:sp>
      <p:sp>
        <p:nvSpPr>
          <p:cNvPr id="22" name="TextBox 21"/>
          <p:cNvSpPr txBox="1"/>
          <p:nvPr/>
        </p:nvSpPr>
        <p:spPr>
          <a:xfrm>
            <a:off x="4540162" y="3267654"/>
            <a:ext cx="3338774" cy="307777"/>
          </a:xfrm>
          <a:prstGeom prst="rect">
            <a:avLst/>
          </a:prstGeom>
          <a:noFill/>
        </p:spPr>
        <p:txBody>
          <a:bodyPr wrap="square" rtlCol="0">
            <a:spAutoFit/>
          </a:bodyPr>
          <a:lstStyle/>
          <a:p>
            <a:pPr algn="ctr"/>
            <a:r>
              <a:rPr lang="en-US" sz="1400" dirty="0">
                <a:solidFill>
                  <a:schemeClr val="tx2"/>
                </a:solidFill>
              </a:rPr>
              <a:t>Self-insure benefits funding</a:t>
            </a:r>
          </a:p>
        </p:txBody>
      </p:sp>
      <p:cxnSp>
        <p:nvCxnSpPr>
          <p:cNvPr id="23" name="Straight Connector 22"/>
          <p:cNvCxnSpPr/>
          <p:nvPr/>
        </p:nvCxnSpPr>
        <p:spPr>
          <a:xfrm>
            <a:off x="6211101" y="2617413"/>
            <a:ext cx="4345" cy="634808"/>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7662799" y="2582279"/>
            <a:ext cx="2605239" cy="707886"/>
          </a:xfrm>
          <a:prstGeom prst="rect">
            <a:avLst/>
          </a:prstGeom>
          <a:noFill/>
        </p:spPr>
        <p:txBody>
          <a:bodyPr wrap="square" rtlCol="0">
            <a:spAutoFit/>
          </a:bodyPr>
          <a:lstStyle/>
          <a:p>
            <a:pPr algn="ctr"/>
            <a:r>
              <a:rPr lang="en-US" sz="4000" b="1" dirty="0">
                <a:solidFill>
                  <a:schemeClr val="accent3"/>
                </a:solidFill>
              </a:rPr>
              <a:t>29%</a:t>
            </a:r>
            <a:r>
              <a:rPr lang="en-US" sz="4000" dirty="0">
                <a:solidFill>
                  <a:schemeClr val="tx2"/>
                </a:solidFill>
              </a:rPr>
              <a:t>  </a:t>
            </a:r>
            <a:r>
              <a:rPr lang="en-US" sz="4000" b="1" dirty="0">
                <a:solidFill>
                  <a:schemeClr val="accent3">
                    <a:alpha val="70000"/>
                  </a:schemeClr>
                </a:solidFill>
              </a:rPr>
              <a:t>20%</a:t>
            </a:r>
          </a:p>
        </p:txBody>
      </p:sp>
      <p:sp>
        <p:nvSpPr>
          <p:cNvPr id="27" name="TextBox 26"/>
          <p:cNvSpPr txBox="1"/>
          <p:nvPr/>
        </p:nvSpPr>
        <p:spPr>
          <a:xfrm>
            <a:off x="7306812" y="3267654"/>
            <a:ext cx="3338774" cy="307777"/>
          </a:xfrm>
          <a:prstGeom prst="rect">
            <a:avLst/>
          </a:prstGeom>
          <a:noFill/>
        </p:spPr>
        <p:txBody>
          <a:bodyPr wrap="square" rtlCol="0">
            <a:spAutoFit/>
          </a:bodyPr>
          <a:lstStyle/>
          <a:p>
            <a:pPr algn="ctr"/>
            <a:r>
              <a:rPr lang="en-US" sz="1400" dirty="0">
                <a:solidFill>
                  <a:schemeClr val="tx2"/>
                </a:solidFill>
              </a:rPr>
              <a:t>Use a specialty PBM</a:t>
            </a:r>
          </a:p>
        </p:txBody>
      </p:sp>
      <p:cxnSp>
        <p:nvCxnSpPr>
          <p:cNvPr id="28" name="Straight Connector 27"/>
          <p:cNvCxnSpPr/>
          <p:nvPr/>
        </p:nvCxnSpPr>
        <p:spPr>
          <a:xfrm>
            <a:off x="8977751" y="2617413"/>
            <a:ext cx="4345" cy="634808"/>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4702152" y="2153516"/>
            <a:ext cx="0" cy="1582127"/>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7503968" y="2153517"/>
            <a:ext cx="0" cy="1582127"/>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2044521" y="4281083"/>
            <a:ext cx="2626664" cy="707886"/>
          </a:xfrm>
          <a:prstGeom prst="rect">
            <a:avLst/>
          </a:prstGeom>
          <a:noFill/>
        </p:spPr>
        <p:txBody>
          <a:bodyPr wrap="square" rtlCol="0">
            <a:spAutoFit/>
          </a:bodyPr>
          <a:lstStyle/>
          <a:p>
            <a:pPr algn="ctr"/>
            <a:r>
              <a:rPr lang="en-US" sz="4000" b="1" dirty="0">
                <a:solidFill>
                  <a:schemeClr val="accent3"/>
                </a:solidFill>
              </a:rPr>
              <a:t>24% </a:t>
            </a:r>
            <a:r>
              <a:rPr lang="en-US" sz="4000" dirty="0">
                <a:solidFill>
                  <a:schemeClr val="tx2"/>
                </a:solidFill>
              </a:rPr>
              <a:t> </a:t>
            </a:r>
            <a:r>
              <a:rPr lang="en-US" sz="4000" b="1" dirty="0">
                <a:solidFill>
                  <a:schemeClr val="accent3">
                    <a:alpha val="70000"/>
                  </a:schemeClr>
                </a:solidFill>
              </a:rPr>
              <a:t>18%</a:t>
            </a:r>
          </a:p>
        </p:txBody>
      </p:sp>
      <p:sp>
        <p:nvSpPr>
          <p:cNvPr id="35" name="TextBox 34"/>
          <p:cNvSpPr txBox="1"/>
          <p:nvPr/>
        </p:nvSpPr>
        <p:spPr>
          <a:xfrm>
            <a:off x="1669045" y="4966457"/>
            <a:ext cx="3338774" cy="738664"/>
          </a:xfrm>
          <a:prstGeom prst="rect">
            <a:avLst/>
          </a:prstGeom>
          <a:noFill/>
        </p:spPr>
        <p:txBody>
          <a:bodyPr wrap="square" rtlCol="0">
            <a:spAutoFit/>
          </a:bodyPr>
          <a:lstStyle/>
          <a:p>
            <a:pPr algn="ctr"/>
            <a:r>
              <a:rPr lang="en-US" sz="1400" dirty="0">
                <a:solidFill>
                  <a:schemeClr val="tx2"/>
                </a:solidFill>
              </a:rPr>
              <a:t>Apply a surcharge </a:t>
            </a:r>
          </a:p>
          <a:p>
            <a:pPr algn="ctr"/>
            <a:r>
              <a:rPr lang="en-US" sz="1400" dirty="0">
                <a:solidFill>
                  <a:schemeClr val="tx2"/>
                </a:solidFill>
              </a:rPr>
              <a:t>or exclusion for spouses</a:t>
            </a:r>
          </a:p>
          <a:p>
            <a:pPr algn="ctr"/>
            <a:r>
              <a:rPr lang="en-US" sz="1400" dirty="0">
                <a:solidFill>
                  <a:schemeClr val="tx2"/>
                </a:solidFill>
              </a:rPr>
              <a:t>with access to other coverage</a:t>
            </a:r>
          </a:p>
        </p:txBody>
      </p:sp>
      <p:cxnSp>
        <p:nvCxnSpPr>
          <p:cNvPr id="36" name="Straight Connector 35"/>
          <p:cNvCxnSpPr/>
          <p:nvPr/>
        </p:nvCxnSpPr>
        <p:spPr>
          <a:xfrm>
            <a:off x="3353431" y="4316217"/>
            <a:ext cx="4345" cy="634808"/>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4876338" y="4281084"/>
            <a:ext cx="2610617" cy="707886"/>
          </a:xfrm>
          <a:prstGeom prst="rect">
            <a:avLst/>
          </a:prstGeom>
          <a:noFill/>
        </p:spPr>
        <p:txBody>
          <a:bodyPr wrap="square" rtlCol="0">
            <a:spAutoFit/>
          </a:bodyPr>
          <a:lstStyle/>
          <a:p>
            <a:pPr algn="ctr"/>
            <a:r>
              <a:rPr lang="en-US" sz="4000" b="1" dirty="0">
                <a:solidFill>
                  <a:schemeClr val="accent3"/>
                </a:solidFill>
              </a:rPr>
              <a:t>21% </a:t>
            </a:r>
            <a:r>
              <a:rPr lang="en-US" sz="4000" dirty="0">
                <a:solidFill>
                  <a:schemeClr val="tx2"/>
                </a:solidFill>
              </a:rPr>
              <a:t> </a:t>
            </a:r>
            <a:r>
              <a:rPr lang="en-US" sz="4000" b="1" dirty="0">
                <a:solidFill>
                  <a:schemeClr val="accent3">
                    <a:alpha val="70000"/>
                  </a:schemeClr>
                </a:solidFill>
              </a:rPr>
              <a:t>13%</a:t>
            </a:r>
          </a:p>
        </p:txBody>
      </p:sp>
      <p:sp>
        <p:nvSpPr>
          <p:cNvPr id="38" name="TextBox 37"/>
          <p:cNvSpPr txBox="1"/>
          <p:nvPr/>
        </p:nvSpPr>
        <p:spPr>
          <a:xfrm>
            <a:off x="4531198" y="4966459"/>
            <a:ext cx="3338774" cy="307777"/>
          </a:xfrm>
          <a:prstGeom prst="rect">
            <a:avLst/>
          </a:prstGeom>
          <a:noFill/>
        </p:spPr>
        <p:txBody>
          <a:bodyPr wrap="square" rtlCol="0">
            <a:spAutoFit/>
          </a:bodyPr>
          <a:lstStyle/>
          <a:p>
            <a:pPr algn="ctr"/>
            <a:r>
              <a:rPr lang="en-US" sz="1400" dirty="0">
                <a:solidFill>
                  <a:schemeClr val="tx2"/>
                </a:solidFill>
              </a:rPr>
              <a:t>Carve out pharmacy benefits</a:t>
            </a:r>
          </a:p>
        </p:txBody>
      </p:sp>
      <p:cxnSp>
        <p:nvCxnSpPr>
          <p:cNvPr id="39" name="Straight Connector 38"/>
          <p:cNvCxnSpPr/>
          <p:nvPr/>
        </p:nvCxnSpPr>
        <p:spPr>
          <a:xfrm>
            <a:off x="6202137" y="4316218"/>
            <a:ext cx="4345" cy="634808"/>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7667282" y="4281084"/>
            <a:ext cx="2605239" cy="707886"/>
          </a:xfrm>
          <a:prstGeom prst="rect">
            <a:avLst/>
          </a:prstGeom>
          <a:noFill/>
        </p:spPr>
        <p:txBody>
          <a:bodyPr wrap="square" rtlCol="0">
            <a:spAutoFit/>
          </a:bodyPr>
          <a:lstStyle/>
          <a:p>
            <a:pPr algn="ctr"/>
            <a:r>
              <a:rPr lang="en-US" sz="4000" b="1" dirty="0">
                <a:solidFill>
                  <a:schemeClr val="accent3"/>
                </a:solidFill>
              </a:rPr>
              <a:t>15%</a:t>
            </a:r>
            <a:r>
              <a:rPr lang="en-US" sz="4000" dirty="0">
                <a:solidFill>
                  <a:schemeClr val="tx2"/>
                </a:solidFill>
              </a:rPr>
              <a:t>  </a:t>
            </a:r>
            <a:r>
              <a:rPr lang="en-US" sz="4000" b="1" dirty="0">
                <a:solidFill>
                  <a:schemeClr val="accent3">
                    <a:alpha val="70000"/>
                  </a:schemeClr>
                </a:solidFill>
              </a:rPr>
              <a:t>11%</a:t>
            </a:r>
          </a:p>
        </p:txBody>
      </p:sp>
      <p:sp>
        <p:nvSpPr>
          <p:cNvPr id="42" name="TextBox 41"/>
          <p:cNvSpPr txBox="1"/>
          <p:nvPr/>
        </p:nvSpPr>
        <p:spPr>
          <a:xfrm>
            <a:off x="7297848" y="4966458"/>
            <a:ext cx="3338774" cy="523220"/>
          </a:xfrm>
          <a:prstGeom prst="rect">
            <a:avLst/>
          </a:prstGeom>
          <a:noFill/>
        </p:spPr>
        <p:txBody>
          <a:bodyPr wrap="square" rtlCol="0">
            <a:spAutoFit/>
          </a:bodyPr>
          <a:lstStyle/>
          <a:p>
            <a:pPr algn="ctr"/>
            <a:r>
              <a:rPr lang="en-US" sz="1400" dirty="0">
                <a:solidFill>
                  <a:schemeClr val="tx2"/>
                </a:solidFill>
              </a:rPr>
              <a:t>Use reference-based pricing </a:t>
            </a:r>
          </a:p>
          <a:p>
            <a:pPr algn="ctr"/>
            <a:r>
              <a:rPr lang="en-US" sz="1400" dirty="0">
                <a:solidFill>
                  <a:schemeClr val="tx2"/>
                </a:solidFill>
              </a:rPr>
              <a:t>for healthcare services</a:t>
            </a:r>
          </a:p>
        </p:txBody>
      </p:sp>
      <p:cxnSp>
        <p:nvCxnSpPr>
          <p:cNvPr id="43" name="Straight Connector 42"/>
          <p:cNvCxnSpPr/>
          <p:nvPr/>
        </p:nvCxnSpPr>
        <p:spPr>
          <a:xfrm>
            <a:off x="8968787" y="4316218"/>
            <a:ext cx="4345" cy="634808"/>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4693188" y="3852321"/>
            <a:ext cx="0" cy="1582127"/>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7495004" y="3852322"/>
            <a:ext cx="0" cy="1582127"/>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47" name="TextBox 46"/>
          <p:cNvSpPr txBox="1"/>
          <p:nvPr/>
        </p:nvSpPr>
        <p:spPr>
          <a:xfrm>
            <a:off x="2097493" y="3258690"/>
            <a:ext cx="2582248" cy="307777"/>
          </a:xfrm>
          <a:prstGeom prst="rect">
            <a:avLst/>
          </a:prstGeom>
          <a:noFill/>
        </p:spPr>
        <p:txBody>
          <a:bodyPr wrap="square" rtlCol="0">
            <a:spAutoFit/>
          </a:bodyPr>
          <a:lstStyle/>
          <a:p>
            <a:pPr algn="ctr"/>
            <a:r>
              <a:rPr lang="en-US" sz="1400" dirty="0">
                <a:solidFill>
                  <a:schemeClr val="tx2"/>
                </a:solidFill>
              </a:rPr>
              <a:t>Offer 1-2 medical plans</a:t>
            </a:r>
          </a:p>
        </p:txBody>
      </p:sp>
      <p:pic>
        <p:nvPicPr>
          <p:cNvPr id="2" name="Picture 1"/>
          <p:cNvPicPr>
            <a:picLocks noChangeAspect="1"/>
          </p:cNvPicPr>
          <p:nvPr/>
        </p:nvPicPr>
        <p:blipFill>
          <a:blip r:embed="rId4"/>
          <a:stretch>
            <a:fillRect/>
          </a:stretch>
        </p:blipFill>
        <p:spPr>
          <a:xfrm>
            <a:off x="-147637" y="2314577"/>
            <a:ext cx="94393" cy="22289"/>
          </a:xfrm>
          <a:prstGeom prst="rect">
            <a:avLst/>
          </a:prstGeom>
        </p:spPr>
      </p:pic>
      <p:sp>
        <p:nvSpPr>
          <p:cNvPr id="4" name="Title 3"/>
          <p:cNvSpPr>
            <a:spLocks noGrp="1"/>
          </p:cNvSpPr>
          <p:nvPr>
            <p:ph type="title"/>
          </p:nvPr>
        </p:nvSpPr>
        <p:spPr>
          <a:xfrm>
            <a:off x="731519" y="182880"/>
            <a:ext cx="8891451" cy="822960"/>
          </a:xfrm>
        </p:spPr>
        <p:txBody>
          <a:bodyPr>
            <a:noAutofit/>
          </a:bodyPr>
          <a:lstStyle/>
          <a:p>
            <a:r>
              <a:rPr lang="en-US" sz="2800" dirty="0"/>
              <a:t>Employing best-fit health plan design and management </a:t>
            </a:r>
            <a:r>
              <a:rPr lang="en-US" sz="2800" dirty="0" smtClean="0"/>
              <a:t>strategies</a:t>
            </a:r>
            <a:endParaRPr lang="en-US" sz="2800" dirty="0"/>
          </a:p>
        </p:txBody>
      </p:sp>
      <p:sp>
        <p:nvSpPr>
          <p:cNvPr id="6" name="Text Placeholder 5"/>
          <p:cNvSpPr>
            <a:spLocks noGrp="1"/>
          </p:cNvSpPr>
          <p:nvPr>
            <p:ph type="body" sz="quarter" idx="13"/>
          </p:nvPr>
        </p:nvSpPr>
        <p:spPr>
          <a:xfrm>
            <a:off x="731520" y="1234440"/>
            <a:ext cx="9254310" cy="703634"/>
          </a:xfrm>
        </p:spPr>
        <p:txBody>
          <a:bodyPr/>
          <a:lstStyle/>
          <a:p>
            <a:r>
              <a:rPr lang="en-US" b="0" dirty="0" smtClean="0"/>
              <a:t>Use Of Healthcare Approaches And Plan Design Elements To Reduce Spend</a:t>
            </a:r>
            <a:endParaRPr lang="en-US" b="0" dirty="0"/>
          </a:p>
        </p:txBody>
      </p:sp>
      <p:pic>
        <p:nvPicPr>
          <p:cNvPr id="33" name="Picture 32"/>
          <p:cNvPicPr>
            <a:picLocks noChangeAspect="1"/>
          </p:cNvPicPr>
          <p:nvPr/>
        </p:nvPicPr>
        <p:blipFill>
          <a:blip r:embed="rId5"/>
          <a:stretch>
            <a:fillRect/>
          </a:stretch>
        </p:blipFill>
        <p:spPr>
          <a:xfrm>
            <a:off x="10668000" y="-13543"/>
            <a:ext cx="744950" cy="1158460"/>
          </a:xfrm>
          <a:prstGeom prst="rect">
            <a:avLst/>
          </a:prstGeom>
        </p:spPr>
      </p:pic>
    </p:spTree>
    <p:extLst>
      <p:ext uri="{BB962C8B-B14F-4D97-AF65-F5344CB8AC3E}">
        <p14:creationId xmlns:p14="http://schemas.microsoft.com/office/powerpoint/2010/main" val="749564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rotWithShape="1">
          <a:blip r:embed="rId3"/>
          <a:srcRect t="-1" r="10700" b="7097"/>
          <a:stretch/>
        </p:blipFill>
        <p:spPr>
          <a:xfrm>
            <a:off x="4860819" y="5361542"/>
            <a:ext cx="2377440" cy="548640"/>
          </a:xfrm>
          <a:prstGeom prst="rect">
            <a:avLst/>
          </a:prstGeom>
        </p:spPr>
      </p:pic>
      <p:sp>
        <p:nvSpPr>
          <p:cNvPr id="29" name="TextBox 28"/>
          <p:cNvSpPr txBox="1"/>
          <p:nvPr/>
        </p:nvSpPr>
        <p:spPr>
          <a:xfrm>
            <a:off x="7452077" y="2466102"/>
            <a:ext cx="2959170" cy="707886"/>
          </a:xfrm>
          <a:prstGeom prst="rect">
            <a:avLst/>
          </a:prstGeom>
          <a:noFill/>
        </p:spPr>
        <p:txBody>
          <a:bodyPr wrap="square" rtlCol="0">
            <a:spAutoFit/>
          </a:bodyPr>
          <a:lstStyle/>
          <a:p>
            <a:pPr algn="ctr"/>
            <a:r>
              <a:rPr lang="en-US" sz="4000" b="1" dirty="0">
                <a:solidFill>
                  <a:schemeClr val="accent3"/>
                </a:solidFill>
              </a:rPr>
              <a:t>40%</a:t>
            </a:r>
            <a:r>
              <a:rPr lang="en-US" sz="2400" baseline="75000" dirty="0">
                <a:solidFill>
                  <a:srgbClr val="8A941E"/>
                </a:solidFill>
                <a:latin typeface="Wingdings 3" panose="05040102010807070707" pitchFamily="18" charset="2"/>
                <a:sym typeface="Wingdings 3" panose="05040102010807070707" pitchFamily="18" charset="2"/>
              </a:rPr>
              <a:t></a:t>
            </a:r>
            <a:r>
              <a:rPr lang="en-US" sz="4000" dirty="0">
                <a:solidFill>
                  <a:schemeClr val="accent3"/>
                </a:solidFill>
              </a:rPr>
              <a:t> </a:t>
            </a:r>
            <a:r>
              <a:rPr lang="en-US" sz="4000" b="1" dirty="0">
                <a:solidFill>
                  <a:schemeClr val="accent3">
                    <a:alpha val="70000"/>
                  </a:schemeClr>
                </a:solidFill>
              </a:rPr>
              <a:t>52%</a:t>
            </a:r>
          </a:p>
        </p:txBody>
      </p:sp>
      <p:sp>
        <p:nvSpPr>
          <p:cNvPr id="31" name="TextBox 30"/>
          <p:cNvSpPr txBox="1"/>
          <p:nvPr/>
        </p:nvSpPr>
        <p:spPr>
          <a:xfrm>
            <a:off x="4533617" y="2466101"/>
            <a:ext cx="2959170" cy="707886"/>
          </a:xfrm>
          <a:prstGeom prst="rect">
            <a:avLst/>
          </a:prstGeom>
          <a:noFill/>
        </p:spPr>
        <p:txBody>
          <a:bodyPr wrap="square" rtlCol="0">
            <a:spAutoFit/>
          </a:bodyPr>
          <a:lstStyle/>
          <a:p>
            <a:pPr algn="ctr"/>
            <a:r>
              <a:rPr lang="en-US" sz="4000" b="1" dirty="0">
                <a:solidFill>
                  <a:schemeClr val="accent3"/>
                </a:solidFill>
              </a:rPr>
              <a:t>40%</a:t>
            </a:r>
            <a:r>
              <a:rPr lang="en-US" sz="2400" baseline="75000" dirty="0">
                <a:solidFill>
                  <a:srgbClr val="8A941E"/>
                </a:solidFill>
                <a:latin typeface="Wingdings 3" panose="05040102010807070707" pitchFamily="18" charset="2"/>
                <a:sym typeface="Wingdings 3" panose="05040102010807070707" pitchFamily="18" charset="2"/>
              </a:rPr>
              <a:t></a:t>
            </a:r>
            <a:r>
              <a:rPr lang="en-US" sz="4000" dirty="0">
                <a:solidFill>
                  <a:schemeClr val="accent3"/>
                </a:solidFill>
              </a:rPr>
              <a:t> </a:t>
            </a:r>
            <a:r>
              <a:rPr lang="en-US" sz="4000" b="1" dirty="0">
                <a:solidFill>
                  <a:schemeClr val="accent3">
                    <a:alpha val="70000"/>
                  </a:schemeClr>
                </a:solidFill>
              </a:rPr>
              <a:t>55%</a:t>
            </a:r>
          </a:p>
        </p:txBody>
      </p:sp>
      <p:sp>
        <p:nvSpPr>
          <p:cNvPr id="33" name="TextBox 32"/>
          <p:cNvSpPr txBox="1"/>
          <p:nvPr/>
        </p:nvSpPr>
        <p:spPr>
          <a:xfrm>
            <a:off x="1635175" y="2454378"/>
            <a:ext cx="2959170" cy="707886"/>
          </a:xfrm>
          <a:prstGeom prst="rect">
            <a:avLst/>
          </a:prstGeom>
          <a:noFill/>
        </p:spPr>
        <p:txBody>
          <a:bodyPr wrap="square" rtlCol="0">
            <a:spAutoFit/>
          </a:bodyPr>
          <a:lstStyle/>
          <a:p>
            <a:pPr algn="ctr"/>
            <a:r>
              <a:rPr lang="en-US" sz="4000" b="1" dirty="0">
                <a:solidFill>
                  <a:schemeClr val="accent3"/>
                </a:solidFill>
              </a:rPr>
              <a:t>47%</a:t>
            </a:r>
            <a:r>
              <a:rPr lang="en-US" sz="4000" dirty="0">
                <a:solidFill>
                  <a:schemeClr val="accent3"/>
                </a:solidFill>
              </a:rPr>
              <a:t>  </a:t>
            </a:r>
            <a:r>
              <a:rPr lang="en-US" sz="4000" b="1" dirty="0">
                <a:solidFill>
                  <a:schemeClr val="accent3">
                    <a:alpha val="70000"/>
                  </a:schemeClr>
                </a:solidFill>
              </a:rPr>
              <a:t>37%</a:t>
            </a:r>
          </a:p>
        </p:txBody>
      </p:sp>
      <p:sp>
        <p:nvSpPr>
          <p:cNvPr id="34" name="TextBox 33"/>
          <p:cNvSpPr txBox="1"/>
          <p:nvPr/>
        </p:nvSpPr>
        <p:spPr>
          <a:xfrm>
            <a:off x="1771616" y="3049293"/>
            <a:ext cx="2797441" cy="307777"/>
          </a:xfrm>
          <a:prstGeom prst="rect">
            <a:avLst/>
          </a:prstGeom>
          <a:noFill/>
        </p:spPr>
        <p:txBody>
          <a:bodyPr wrap="square" rtlCol="0">
            <a:spAutoFit/>
          </a:bodyPr>
          <a:lstStyle/>
          <a:p>
            <a:pPr algn="ctr"/>
            <a:r>
              <a:rPr lang="en-US" sz="1400" dirty="0">
                <a:solidFill>
                  <a:schemeClr val="tx2"/>
                </a:solidFill>
              </a:rPr>
              <a:t>None</a:t>
            </a:r>
          </a:p>
        </p:txBody>
      </p:sp>
      <p:cxnSp>
        <p:nvCxnSpPr>
          <p:cNvPr id="35" name="Straight Connector 34"/>
          <p:cNvCxnSpPr/>
          <p:nvPr/>
        </p:nvCxnSpPr>
        <p:spPr>
          <a:xfrm>
            <a:off x="3174170" y="2499312"/>
            <a:ext cx="0" cy="530072"/>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4613628" y="3061015"/>
            <a:ext cx="2976151" cy="523220"/>
          </a:xfrm>
          <a:prstGeom prst="rect">
            <a:avLst/>
          </a:prstGeom>
          <a:noFill/>
        </p:spPr>
        <p:txBody>
          <a:bodyPr wrap="square" rtlCol="0">
            <a:spAutoFit/>
          </a:bodyPr>
          <a:lstStyle/>
          <a:p>
            <a:pPr algn="ctr"/>
            <a:r>
              <a:rPr lang="en-US" sz="1400" dirty="0">
                <a:solidFill>
                  <a:schemeClr val="tx2"/>
                </a:solidFill>
              </a:rPr>
              <a:t>Employee contributions to premiums</a:t>
            </a:r>
          </a:p>
        </p:txBody>
      </p:sp>
      <p:cxnSp>
        <p:nvCxnSpPr>
          <p:cNvPr id="37" name="Straight Connector 36"/>
          <p:cNvCxnSpPr/>
          <p:nvPr/>
        </p:nvCxnSpPr>
        <p:spPr>
          <a:xfrm>
            <a:off x="6086520" y="2511035"/>
            <a:ext cx="0" cy="530072"/>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4702153" y="2454379"/>
            <a:ext cx="1" cy="818701"/>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7509228" y="3061016"/>
            <a:ext cx="2976151" cy="738664"/>
          </a:xfrm>
          <a:prstGeom prst="rect">
            <a:avLst/>
          </a:prstGeom>
          <a:noFill/>
        </p:spPr>
        <p:txBody>
          <a:bodyPr wrap="square" rtlCol="0">
            <a:spAutoFit/>
          </a:bodyPr>
          <a:lstStyle/>
          <a:p>
            <a:pPr algn="ctr"/>
            <a:r>
              <a:rPr lang="en-US" sz="1400" dirty="0">
                <a:solidFill>
                  <a:schemeClr val="tx2"/>
                </a:solidFill>
              </a:rPr>
              <a:t>Overall plan design changes</a:t>
            </a:r>
          </a:p>
          <a:p>
            <a:pPr algn="ctr"/>
            <a:r>
              <a:rPr lang="en-US" sz="1400" dirty="0">
                <a:solidFill>
                  <a:schemeClr val="tx2"/>
                </a:solidFill>
              </a:rPr>
              <a:t>(e.g., higher deductibles, copays </a:t>
            </a:r>
          </a:p>
          <a:p>
            <a:pPr algn="ctr"/>
            <a:r>
              <a:rPr lang="en-US" sz="1400" dirty="0">
                <a:solidFill>
                  <a:schemeClr val="tx2"/>
                </a:solidFill>
              </a:rPr>
              <a:t>or coinsurance)</a:t>
            </a:r>
          </a:p>
        </p:txBody>
      </p:sp>
      <p:cxnSp>
        <p:nvCxnSpPr>
          <p:cNvPr id="42" name="Straight Connector 41"/>
          <p:cNvCxnSpPr/>
          <p:nvPr/>
        </p:nvCxnSpPr>
        <p:spPr>
          <a:xfrm>
            <a:off x="8982120" y="2511036"/>
            <a:ext cx="0" cy="530072"/>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3023302" y="3863935"/>
            <a:ext cx="2959170" cy="707886"/>
          </a:xfrm>
          <a:prstGeom prst="rect">
            <a:avLst/>
          </a:prstGeom>
          <a:noFill/>
        </p:spPr>
        <p:txBody>
          <a:bodyPr wrap="square" rtlCol="0">
            <a:spAutoFit/>
          </a:bodyPr>
          <a:lstStyle/>
          <a:p>
            <a:pPr algn="ctr"/>
            <a:r>
              <a:rPr lang="en-US" sz="4000" b="1" dirty="0">
                <a:solidFill>
                  <a:schemeClr val="accent3"/>
                </a:solidFill>
              </a:rPr>
              <a:t>11%</a:t>
            </a:r>
            <a:r>
              <a:rPr lang="en-US" sz="2400" baseline="75000" dirty="0">
                <a:solidFill>
                  <a:schemeClr val="accent3"/>
                </a:solidFill>
                <a:latin typeface="Wingdings 3" panose="05040102010807070707" pitchFamily="18" charset="2"/>
                <a:sym typeface="Wingdings 3" panose="05040102010807070707" pitchFamily="18" charset="2"/>
              </a:rPr>
              <a:t></a:t>
            </a:r>
            <a:r>
              <a:rPr lang="en-US" sz="4000" dirty="0">
                <a:solidFill>
                  <a:schemeClr val="accent3"/>
                </a:solidFill>
              </a:rPr>
              <a:t> </a:t>
            </a:r>
            <a:r>
              <a:rPr lang="en-US" sz="4000" b="1" dirty="0">
                <a:solidFill>
                  <a:schemeClr val="accent3">
                    <a:alpha val="70000"/>
                  </a:schemeClr>
                </a:solidFill>
              </a:rPr>
              <a:t>19%</a:t>
            </a:r>
          </a:p>
        </p:txBody>
      </p:sp>
      <p:sp>
        <p:nvSpPr>
          <p:cNvPr id="44" name="TextBox 43"/>
          <p:cNvSpPr txBox="1"/>
          <p:nvPr/>
        </p:nvSpPr>
        <p:spPr>
          <a:xfrm>
            <a:off x="3159743" y="4458850"/>
            <a:ext cx="2797441" cy="307777"/>
          </a:xfrm>
          <a:prstGeom prst="rect">
            <a:avLst/>
          </a:prstGeom>
          <a:noFill/>
        </p:spPr>
        <p:txBody>
          <a:bodyPr wrap="square" rtlCol="0">
            <a:spAutoFit/>
          </a:bodyPr>
          <a:lstStyle/>
          <a:p>
            <a:pPr algn="ctr"/>
            <a:r>
              <a:rPr lang="en-US" sz="1400" dirty="0">
                <a:solidFill>
                  <a:schemeClr val="tx2"/>
                </a:solidFill>
              </a:rPr>
              <a:t>Deductibles</a:t>
            </a:r>
          </a:p>
        </p:txBody>
      </p:sp>
      <p:cxnSp>
        <p:nvCxnSpPr>
          <p:cNvPr id="45" name="Straight Connector 44"/>
          <p:cNvCxnSpPr/>
          <p:nvPr/>
        </p:nvCxnSpPr>
        <p:spPr>
          <a:xfrm>
            <a:off x="4562297" y="3908869"/>
            <a:ext cx="0" cy="530072"/>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46" name="TextBox 45"/>
          <p:cNvSpPr txBox="1"/>
          <p:nvPr/>
        </p:nvSpPr>
        <p:spPr>
          <a:xfrm>
            <a:off x="6049539" y="3875658"/>
            <a:ext cx="2959170" cy="707886"/>
          </a:xfrm>
          <a:prstGeom prst="rect">
            <a:avLst/>
          </a:prstGeom>
          <a:noFill/>
        </p:spPr>
        <p:txBody>
          <a:bodyPr wrap="square" rtlCol="0">
            <a:spAutoFit/>
          </a:bodyPr>
          <a:lstStyle/>
          <a:p>
            <a:pPr algn="ctr"/>
            <a:r>
              <a:rPr lang="en-US" sz="4000" b="1" dirty="0">
                <a:solidFill>
                  <a:schemeClr val="accent3"/>
                </a:solidFill>
              </a:rPr>
              <a:t>9%</a:t>
            </a:r>
            <a:r>
              <a:rPr lang="en-US" sz="2400" baseline="75000" dirty="0">
                <a:solidFill>
                  <a:schemeClr val="accent3"/>
                </a:solidFill>
                <a:latin typeface="Wingdings 3" panose="05040102010807070707" pitchFamily="18" charset="2"/>
                <a:sym typeface="Wingdings 3" panose="05040102010807070707" pitchFamily="18" charset="2"/>
              </a:rPr>
              <a:t></a:t>
            </a:r>
            <a:r>
              <a:rPr lang="en-US" sz="4000" dirty="0">
                <a:solidFill>
                  <a:schemeClr val="accent3"/>
                </a:solidFill>
              </a:rPr>
              <a:t> </a:t>
            </a:r>
            <a:r>
              <a:rPr lang="en-US" sz="4000" b="1" dirty="0">
                <a:solidFill>
                  <a:schemeClr val="accent3">
                    <a:alpha val="70000"/>
                  </a:schemeClr>
                </a:solidFill>
              </a:rPr>
              <a:t>16%</a:t>
            </a:r>
          </a:p>
        </p:txBody>
      </p:sp>
      <p:sp>
        <p:nvSpPr>
          <p:cNvPr id="47" name="TextBox 46"/>
          <p:cNvSpPr txBox="1"/>
          <p:nvPr/>
        </p:nvSpPr>
        <p:spPr>
          <a:xfrm>
            <a:off x="6001755" y="4470573"/>
            <a:ext cx="2976151" cy="307777"/>
          </a:xfrm>
          <a:prstGeom prst="rect">
            <a:avLst/>
          </a:prstGeom>
          <a:noFill/>
        </p:spPr>
        <p:txBody>
          <a:bodyPr wrap="square" rtlCol="0">
            <a:spAutoFit/>
          </a:bodyPr>
          <a:lstStyle/>
          <a:p>
            <a:pPr algn="ctr"/>
            <a:r>
              <a:rPr lang="en-US" sz="1400" dirty="0">
                <a:solidFill>
                  <a:schemeClr val="tx2"/>
                </a:solidFill>
              </a:rPr>
              <a:t>Out-of-pocket maximums</a:t>
            </a:r>
          </a:p>
        </p:txBody>
      </p:sp>
      <p:cxnSp>
        <p:nvCxnSpPr>
          <p:cNvPr id="48" name="Straight Connector 47"/>
          <p:cNvCxnSpPr/>
          <p:nvPr/>
        </p:nvCxnSpPr>
        <p:spPr>
          <a:xfrm>
            <a:off x="7474647" y="3920592"/>
            <a:ext cx="0" cy="530072"/>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7502031" y="2460412"/>
            <a:ext cx="1" cy="818701"/>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6088441" y="3875319"/>
            <a:ext cx="1" cy="818701"/>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731519" y="182880"/>
            <a:ext cx="12447451" cy="822960"/>
          </a:xfrm>
        </p:spPr>
        <p:txBody>
          <a:bodyPr>
            <a:normAutofit/>
          </a:bodyPr>
          <a:lstStyle/>
          <a:p>
            <a:r>
              <a:rPr lang="en-US" sz="3600" dirty="0"/>
              <a:t>Reducing financial barriers </a:t>
            </a:r>
            <a:r>
              <a:rPr lang="en-US" sz="3600" dirty="0" smtClean="0"/>
              <a:t>to </a:t>
            </a:r>
            <a:r>
              <a:rPr lang="en-US" sz="3600" dirty="0"/>
              <a:t>appropriate </a:t>
            </a:r>
            <a:r>
              <a:rPr lang="en-US" sz="3600" dirty="0" smtClean="0"/>
              <a:t>care</a:t>
            </a:r>
            <a:endParaRPr lang="en-US" sz="3600" dirty="0"/>
          </a:p>
        </p:txBody>
      </p:sp>
      <p:sp>
        <p:nvSpPr>
          <p:cNvPr id="4" name="Text Placeholder 3"/>
          <p:cNvSpPr>
            <a:spLocks noGrp="1"/>
          </p:cNvSpPr>
          <p:nvPr>
            <p:ph type="body" sz="quarter" idx="13"/>
          </p:nvPr>
        </p:nvSpPr>
        <p:spPr/>
        <p:txBody>
          <a:bodyPr/>
          <a:lstStyle/>
          <a:p>
            <a:r>
              <a:rPr lang="en-US" b="0" dirty="0" smtClean="0"/>
              <a:t>Increases To Employee Cost Sharing (In 2018)</a:t>
            </a:r>
            <a:endParaRPr lang="en-US" b="0" dirty="0"/>
          </a:p>
        </p:txBody>
      </p:sp>
      <p:pic>
        <p:nvPicPr>
          <p:cNvPr id="30" name="Picture 29"/>
          <p:cNvPicPr>
            <a:picLocks noChangeAspect="1"/>
          </p:cNvPicPr>
          <p:nvPr/>
        </p:nvPicPr>
        <p:blipFill>
          <a:blip r:embed="rId4"/>
          <a:stretch>
            <a:fillRect/>
          </a:stretch>
        </p:blipFill>
        <p:spPr>
          <a:xfrm>
            <a:off x="10668000" y="-13543"/>
            <a:ext cx="744950" cy="1158460"/>
          </a:xfrm>
          <a:prstGeom prst="rect">
            <a:avLst/>
          </a:prstGeom>
        </p:spPr>
      </p:pic>
    </p:spTree>
    <p:extLst>
      <p:ext uri="{BB962C8B-B14F-4D97-AF65-F5344CB8AC3E}">
        <p14:creationId xmlns:p14="http://schemas.microsoft.com/office/powerpoint/2010/main" val="267178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332900" y="2571206"/>
            <a:ext cx="7284950" cy="2532242"/>
          </a:xfrm>
          <a:prstGeom prst="rect">
            <a:avLst/>
          </a:prstGeom>
        </p:spPr>
      </p:pic>
      <p:sp>
        <p:nvSpPr>
          <p:cNvPr id="3" name="Title 2"/>
          <p:cNvSpPr>
            <a:spLocks noGrp="1"/>
          </p:cNvSpPr>
          <p:nvPr>
            <p:ph type="title"/>
          </p:nvPr>
        </p:nvSpPr>
        <p:spPr>
          <a:xfrm>
            <a:off x="731519" y="182880"/>
            <a:ext cx="9254309" cy="822960"/>
          </a:xfrm>
        </p:spPr>
        <p:txBody>
          <a:bodyPr>
            <a:normAutofit fontScale="90000"/>
          </a:bodyPr>
          <a:lstStyle/>
          <a:p>
            <a:r>
              <a:rPr lang="en-US" dirty="0"/>
              <a:t>Reducing financial barriers </a:t>
            </a:r>
            <a:r>
              <a:rPr lang="en-US" dirty="0" smtClean="0"/>
              <a:t>to </a:t>
            </a:r>
            <a:r>
              <a:rPr lang="en-US" dirty="0"/>
              <a:t>appropriate </a:t>
            </a:r>
            <a:r>
              <a:rPr lang="en-US" dirty="0" smtClean="0"/>
              <a:t>care</a:t>
            </a:r>
            <a:endParaRPr lang="en-US" dirty="0"/>
          </a:p>
        </p:txBody>
      </p:sp>
      <p:sp>
        <p:nvSpPr>
          <p:cNvPr id="5" name="Text Placeholder 4"/>
          <p:cNvSpPr>
            <a:spLocks noGrp="1"/>
          </p:cNvSpPr>
          <p:nvPr>
            <p:ph type="body" sz="quarter" idx="13"/>
          </p:nvPr>
        </p:nvSpPr>
        <p:spPr/>
        <p:txBody>
          <a:bodyPr/>
          <a:lstStyle/>
          <a:p>
            <a:r>
              <a:rPr lang="en-US" b="0" dirty="0" smtClean="0"/>
              <a:t>Provide Employees With Cost-transparency Tools</a:t>
            </a:r>
            <a:endParaRPr lang="en-US" b="0" dirty="0"/>
          </a:p>
        </p:txBody>
      </p:sp>
      <p:pic>
        <p:nvPicPr>
          <p:cNvPr id="9" name="Picture 8"/>
          <p:cNvPicPr>
            <a:picLocks noChangeAspect="1"/>
          </p:cNvPicPr>
          <p:nvPr/>
        </p:nvPicPr>
        <p:blipFill>
          <a:blip r:embed="rId4"/>
          <a:stretch>
            <a:fillRect/>
          </a:stretch>
        </p:blipFill>
        <p:spPr>
          <a:xfrm>
            <a:off x="10668000" y="-13543"/>
            <a:ext cx="744950" cy="1158460"/>
          </a:xfrm>
          <a:prstGeom prst="rect">
            <a:avLst/>
          </a:prstGeom>
        </p:spPr>
      </p:pic>
    </p:spTree>
    <p:extLst>
      <p:ext uri="{BB962C8B-B14F-4D97-AF65-F5344CB8AC3E}">
        <p14:creationId xmlns:p14="http://schemas.microsoft.com/office/powerpoint/2010/main" val="2770490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
          <p:cNvSpPr txBox="1">
            <a:spLocks/>
          </p:cNvSpPr>
          <p:nvPr/>
        </p:nvSpPr>
        <p:spPr>
          <a:xfrm>
            <a:off x="2594916" y="11350"/>
            <a:ext cx="4805449" cy="1185855"/>
          </a:xfrm>
          <a:prstGeom prst="rect">
            <a:avLst/>
          </a:prstGeom>
        </p:spPr>
        <p:txBody>
          <a:bodyPr vert="horz" lIns="91440" tIns="45720" rIns="91440" bIns="45720" rtlCol="0" anchor="b" anchorCtr="0">
            <a:noAutofit/>
          </a:bodyPr>
          <a:lstStyle>
            <a:lvl1pPr algn="l" defTabSz="119063" rtl="0" eaLnBrk="1" latinLnBrk="0" hangingPunct="1">
              <a:spcBef>
                <a:spcPct val="0"/>
              </a:spcBef>
              <a:buNone/>
              <a:tabLst/>
              <a:defRPr sz="3000" kern="1200">
                <a:solidFill>
                  <a:schemeClr val="accent1"/>
                </a:solidFill>
                <a:latin typeface="+mj-lt"/>
                <a:ea typeface="+mj-ea"/>
                <a:cs typeface="+mj-cs"/>
              </a:defRPr>
            </a:lvl1pPr>
          </a:lstStyle>
          <a:p>
            <a:pPr marL="91440">
              <a:lnSpc>
                <a:spcPts val="2600"/>
              </a:lnSpc>
            </a:pPr>
            <a:endParaRPr lang="en-US" sz="2200" dirty="0"/>
          </a:p>
        </p:txBody>
      </p:sp>
      <p:pic>
        <p:nvPicPr>
          <p:cNvPr id="3" name="Picture 2"/>
          <p:cNvPicPr>
            <a:picLocks noChangeAspect="1"/>
          </p:cNvPicPr>
          <p:nvPr/>
        </p:nvPicPr>
        <p:blipFill>
          <a:blip r:embed="rId3"/>
          <a:stretch>
            <a:fillRect/>
          </a:stretch>
        </p:blipFill>
        <p:spPr>
          <a:xfrm>
            <a:off x="3505200" y="2663096"/>
            <a:ext cx="5429250" cy="2030539"/>
          </a:xfrm>
          <a:prstGeom prst="rect">
            <a:avLst/>
          </a:prstGeom>
        </p:spPr>
      </p:pic>
      <p:sp>
        <p:nvSpPr>
          <p:cNvPr id="2" name="Title 1"/>
          <p:cNvSpPr>
            <a:spLocks noGrp="1"/>
          </p:cNvSpPr>
          <p:nvPr>
            <p:ph type="title"/>
          </p:nvPr>
        </p:nvSpPr>
        <p:spPr>
          <a:xfrm>
            <a:off x="731520" y="182880"/>
            <a:ext cx="9225280" cy="822960"/>
          </a:xfrm>
        </p:spPr>
        <p:txBody>
          <a:bodyPr>
            <a:normAutofit fontScale="90000"/>
          </a:bodyPr>
          <a:lstStyle/>
          <a:p>
            <a:r>
              <a:rPr lang="en-US" dirty="0"/>
              <a:t>Reducing financial barriers </a:t>
            </a:r>
            <a:r>
              <a:rPr lang="en-US" dirty="0" smtClean="0"/>
              <a:t>to </a:t>
            </a:r>
            <a:r>
              <a:rPr lang="en-US" dirty="0"/>
              <a:t>appropriate </a:t>
            </a:r>
            <a:r>
              <a:rPr lang="en-US" dirty="0" smtClean="0"/>
              <a:t>care</a:t>
            </a:r>
            <a:endParaRPr lang="en-US" dirty="0"/>
          </a:p>
        </p:txBody>
      </p:sp>
      <p:sp>
        <p:nvSpPr>
          <p:cNvPr id="5" name="Text Placeholder 4"/>
          <p:cNvSpPr>
            <a:spLocks noGrp="1"/>
          </p:cNvSpPr>
          <p:nvPr>
            <p:ph type="body" sz="quarter" idx="13"/>
          </p:nvPr>
        </p:nvSpPr>
        <p:spPr/>
        <p:txBody>
          <a:bodyPr/>
          <a:lstStyle/>
          <a:p>
            <a:r>
              <a:rPr lang="en-US" b="0" dirty="0" smtClean="0"/>
              <a:t>Provide Nonsmokers A Discount On Premiums </a:t>
            </a:r>
          </a:p>
          <a:p>
            <a:r>
              <a:rPr lang="en-US" b="0" dirty="0" smtClean="0"/>
              <a:t>(Smoker Surcharge)</a:t>
            </a:r>
          </a:p>
          <a:p>
            <a:endParaRPr lang="en-US" b="0" dirty="0"/>
          </a:p>
        </p:txBody>
      </p:sp>
      <p:pic>
        <p:nvPicPr>
          <p:cNvPr id="9" name="Picture 8"/>
          <p:cNvPicPr>
            <a:picLocks noChangeAspect="1"/>
          </p:cNvPicPr>
          <p:nvPr/>
        </p:nvPicPr>
        <p:blipFill>
          <a:blip r:embed="rId4"/>
          <a:stretch>
            <a:fillRect/>
          </a:stretch>
        </p:blipFill>
        <p:spPr>
          <a:xfrm>
            <a:off x="10668000" y="-13543"/>
            <a:ext cx="744950" cy="1158460"/>
          </a:xfrm>
          <a:prstGeom prst="rect">
            <a:avLst/>
          </a:prstGeom>
        </p:spPr>
      </p:pic>
    </p:spTree>
    <p:extLst>
      <p:ext uri="{BB962C8B-B14F-4D97-AF65-F5344CB8AC3E}">
        <p14:creationId xmlns:p14="http://schemas.microsoft.com/office/powerpoint/2010/main" val="17358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a:xfrm>
            <a:off x="-5809066" y="3031716"/>
            <a:ext cx="5345123" cy="1185855"/>
          </a:xfrm>
          <a:prstGeom prst="rect">
            <a:avLst/>
          </a:prstGeom>
        </p:spPr>
        <p:txBody>
          <a:bodyPr vert="horz" lIns="91440" tIns="45720" rIns="91440" bIns="45720" rtlCol="0" anchor="b" anchorCtr="0">
            <a:noAutofit/>
          </a:bodyPr>
          <a:lstStyle>
            <a:lvl1pPr algn="l" defTabSz="119063" rtl="0" eaLnBrk="1" latinLnBrk="0" hangingPunct="1">
              <a:spcBef>
                <a:spcPct val="0"/>
              </a:spcBef>
              <a:buNone/>
              <a:tabLst/>
              <a:defRPr sz="3000" kern="1200">
                <a:solidFill>
                  <a:schemeClr val="accent1"/>
                </a:solidFill>
                <a:latin typeface="+mj-lt"/>
                <a:ea typeface="+mj-ea"/>
                <a:cs typeface="+mj-cs"/>
              </a:defRPr>
            </a:lvl1pPr>
          </a:lstStyle>
          <a:p>
            <a:pPr marL="91440">
              <a:lnSpc>
                <a:spcPts val="2600"/>
              </a:lnSpc>
            </a:pPr>
            <a:endParaRPr lang="en-US" sz="2200" dirty="0"/>
          </a:p>
        </p:txBody>
      </p:sp>
      <p:pic>
        <p:nvPicPr>
          <p:cNvPr id="28" name="Picture 27"/>
          <p:cNvPicPr>
            <a:picLocks noChangeAspect="1"/>
          </p:cNvPicPr>
          <p:nvPr/>
        </p:nvPicPr>
        <p:blipFill rotWithShape="1">
          <a:blip r:embed="rId3"/>
          <a:srcRect t="-1" r="10700" b="60713"/>
          <a:stretch/>
        </p:blipFill>
        <p:spPr>
          <a:xfrm>
            <a:off x="4967411" y="6043060"/>
            <a:ext cx="2377440" cy="232011"/>
          </a:xfrm>
          <a:prstGeom prst="rect">
            <a:avLst/>
          </a:prstGeom>
        </p:spPr>
      </p:pic>
      <p:sp>
        <p:nvSpPr>
          <p:cNvPr id="41" name="TextBox 40"/>
          <p:cNvSpPr txBox="1"/>
          <p:nvPr/>
        </p:nvSpPr>
        <p:spPr>
          <a:xfrm>
            <a:off x="2464618" y="2363486"/>
            <a:ext cx="2625171" cy="707886"/>
          </a:xfrm>
          <a:prstGeom prst="rect">
            <a:avLst/>
          </a:prstGeom>
          <a:noFill/>
        </p:spPr>
        <p:txBody>
          <a:bodyPr wrap="square" rtlCol="0">
            <a:spAutoFit/>
          </a:bodyPr>
          <a:lstStyle/>
          <a:p>
            <a:pPr algn="ctr"/>
            <a:r>
              <a:rPr lang="en-US" sz="4000" b="1" dirty="0">
                <a:solidFill>
                  <a:schemeClr val="accent3"/>
                </a:solidFill>
              </a:rPr>
              <a:t>76%</a:t>
            </a:r>
            <a:r>
              <a:rPr lang="en-US" sz="4000" dirty="0">
                <a:solidFill>
                  <a:schemeClr val="tx2"/>
                </a:solidFill>
              </a:rPr>
              <a:t>  </a:t>
            </a:r>
            <a:r>
              <a:rPr lang="en-US" sz="4000" b="1" dirty="0">
                <a:solidFill>
                  <a:schemeClr val="accent3">
                    <a:alpha val="70000"/>
                  </a:schemeClr>
                </a:solidFill>
              </a:rPr>
              <a:t>65%</a:t>
            </a:r>
          </a:p>
        </p:txBody>
      </p:sp>
      <p:sp>
        <p:nvSpPr>
          <p:cNvPr id="42" name="TextBox 41"/>
          <p:cNvSpPr txBox="1"/>
          <p:nvPr/>
        </p:nvSpPr>
        <p:spPr>
          <a:xfrm>
            <a:off x="1952619" y="3048860"/>
            <a:ext cx="3743331" cy="738664"/>
          </a:xfrm>
          <a:prstGeom prst="rect">
            <a:avLst/>
          </a:prstGeom>
          <a:noFill/>
        </p:spPr>
        <p:txBody>
          <a:bodyPr wrap="square" rtlCol="0">
            <a:spAutoFit/>
          </a:bodyPr>
          <a:lstStyle/>
          <a:p>
            <a:pPr algn="ctr"/>
            <a:r>
              <a:rPr lang="en-US" sz="1400" dirty="0">
                <a:solidFill>
                  <a:schemeClr val="tx2"/>
                </a:solidFill>
              </a:rPr>
              <a:t>Agree that “Promoting and improving employee health and wellbeing </a:t>
            </a:r>
          </a:p>
          <a:p>
            <a:pPr algn="ctr"/>
            <a:r>
              <a:rPr lang="en-US" sz="1400" dirty="0">
                <a:solidFill>
                  <a:schemeClr val="tx2"/>
                </a:solidFill>
              </a:rPr>
              <a:t>is a top priority for my organization.”</a:t>
            </a:r>
          </a:p>
        </p:txBody>
      </p:sp>
      <p:cxnSp>
        <p:nvCxnSpPr>
          <p:cNvPr id="43" name="Straight Connector 42"/>
          <p:cNvCxnSpPr/>
          <p:nvPr/>
        </p:nvCxnSpPr>
        <p:spPr>
          <a:xfrm>
            <a:off x="3767518" y="2398620"/>
            <a:ext cx="4345" cy="634808"/>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6062028" y="2125980"/>
            <a:ext cx="0" cy="1684698"/>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6988549" y="2375210"/>
            <a:ext cx="2626664" cy="707886"/>
          </a:xfrm>
          <a:prstGeom prst="rect">
            <a:avLst/>
          </a:prstGeom>
          <a:noFill/>
        </p:spPr>
        <p:txBody>
          <a:bodyPr wrap="square" rtlCol="0">
            <a:spAutoFit/>
          </a:bodyPr>
          <a:lstStyle/>
          <a:p>
            <a:pPr algn="ctr"/>
            <a:r>
              <a:rPr lang="en-US" sz="4000" b="1" dirty="0">
                <a:solidFill>
                  <a:schemeClr val="accent3"/>
                </a:solidFill>
              </a:rPr>
              <a:t>38%</a:t>
            </a:r>
            <a:r>
              <a:rPr lang="en-US" sz="4000" dirty="0">
                <a:solidFill>
                  <a:schemeClr val="tx2"/>
                </a:solidFill>
              </a:rPr>
              <a:t>  </a:t>
            </a:r>
            <a:r>
              <a:rPr lang="en-US" sz="4000" b="1" dirty="0">
                <a:solidFill>
                  <a:schemeClr val="accent3">
                    <a:alpha val="70000"/>
                  </a:schemeClr>
                </a:solidFill>
              </a:rPr>
              <a:t>33%</a:t>
            </a:r>
          </a:p>
        </p:txBody>
      </p:sp>
      <p:sp>
        <p:nvSpPr>
          <p:cNvPr id="46" name="TextBox 45"/>
          <p:cNvSpPr txBox="1"/>
          <p:nvPr/>
        </p:nvSpPr>
        <p:spPr>
          <a:xfrm>
            <a:off x="6484621" y="3072014"/>
            <a:ext cx="3662175" cy="738664"/>
          </a:xfrm>
          <a:prstGeom prst="rect">
            <a:avLst/>
          </a:prstGeom>
          <a:noFill/>
        </p:spPr>
        <p:txBody>
          <a:bodyPr wrap="square" rtlCol="0">
            <a:spAutoFit/>
          </a:bodyPr>
          <a:lstStyle/>
          <a:p>
            <a:pPr algn="ctr"/>
            <a:r>
              <a:rPr lang="en-US" sz="1400" dirty="0">
                <a:solidFill>
                  <a:schemeClr val="tx2"/>
                </a:solidFill>
              </a:rPr>
              <a:t>View healthcare cost reduction </a:t>
            </a:r>
          </a:p>
          <a:p>
            <a:pPr algn="ctr"/>
            <a:r>
              <a:rPr lang="en-US" sz="1400" dirty="0">
                <a:solidFill>
                  <a:schemeClr val="tx2"/>
                </a:solidFill>
              </a:rPr>
              <a:t>as a top two reason for investing</a:t>
            </a:r>
          </a:p>
          <a:p>
            <a:pPr algn="ctr"/>
            <a:r>
              <a:rPr lang="en-US" sz="1400" dirty="0">
                <a:solidFill>
                  <a:schemeClr val="tx2"/>
                </a:solidFill>
              </a:rPr>
              <a:t>in a wellbeing program</a:t>
            </a:r>
          </a:p>
        </p:txBody>
      </p:sp>
      <p:cxnSp>
        <p:nvCxnSpPr>
          <p:cNvPr id="47" name="Straight Connector 46"/>
          <p:cNvCxnSpPr/>
          <p:nvPr/>
        </p:nvCxnSpPr>
        <p:spPr>
          <a:xfrm>
            <a:off x="8309527" y="2410344"/>
            <a:ext cx="4345" cy="634808"/>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48" name="TextBox 47"/>
          <p:cNvSpPr txBox="1"/>
          <p:nvPr/>
        </p:nvSpPr>
        <p:spPr>
          <a:xfrm>
            <a:off x="4697277" y="4264676"/>
            <a:ext cx="2759690" cy="707886"/>
          </a:xfrm>
          <a:prstGeom prst="rect">
            <a:avLst/>
          </a:prstGeom>
          <a:noFill/>
        </p:spPr>
        <p:txBody>
          <a:bodyPr wrap="square" rtlCol="0">
            <a:spAutoFit/>
          </a:bodyPr>
          <a:lstStyle/>
          <a:p>
            <a:pPr algn="ctr"/>
            <a:r>
              <a:rPr lang="en-US" sz="4000" b="1" dirty="0">
                <a:solidFill>
                  <a:schemeClr val="accent3"/>
                </a:solidFill>
              </a:rPr>
              <a:t>33%</a:t>
            </a:r>
            <a:r>
              <a:rPr lang="en-US" sz="4000" dirty="0">
                <a:solidFill>
                  <a:schemeClr val="tx2"/>
                </a:solidFill>
              </a:rPr>
              <a:t>  </a:t>
            </a:r>
            <a:r>
              <a:rPr lang="en-US" sz="4000" b="1" dirty="0">
                <a:solidFill>
                  <a:schemeClr val="accent3">
                    <a:alpha val="70000"/>
                  </a:schemeClr>
                </a:solidFill>
              </a:rPr>
              <a:t>27%</a:t>
            </a:r>
          </a:p>
        </p:txBody>
      </p:sp>
      <p:sp>
        <p:nvSpPr>
          <p:cNvPr id="49" name="TextBox 48"/>
          <p:cNvSpPr txBox="1"/>
          <p:nvPr/>
        </p:nvSpPr>
        <p:spPr>
          <a:xfrm>
            <a:off x="4196709" y="4950051"/>
            <a:ext cx="3743331" cy="954107"/>
          </a:xfrm>
          <a:prstGeom prst="rect">
            <a:avLst/>
          </a:prstGeom>
          <a:noFill/>
        </p:spPr>
        <p:txBody>
          <a:bodyPr wrap="square" rtlCol="0">
            <a:spAutoFit/>
          </a:bodyPr>
          <a:lstStyle/>
          <a:p>
            <a:pPr algn="ctr"/>
            <a:r>
              <a:rPr lang="en-US" sz="1400" dirty="0">
                <a:solidFill>
                  <a:schemeClr val="tx2"/>
                </a:solidFill>
              </a:rPr>
              <a:t>View improvements in the employee experience and employee satisfaction as a top two reason for investing</a:t>
            </a:r>
          </a:p>
          <a:p>
            <a:pPr algn="ctr"/>
            <a:r>
              <a:rPr lang="en-US" sz="1400" dirty="0">
                <a:solidFill>
                  <a:schemeClr val="tx2"/>
                </a:solidFill>
              </a:rPr>
              <a:t>in a wellbeing program</a:t>
            </a:r>
          </a:p>
        </p:txBody>
      </p:sp>
      <p:cxnSp>
        <p:nvCxnSpPr>
          <p:cNvPr id="50" name="Straight Connector 49"/>
          <p:cNvCxnSpPr/>
          <p:nvPr/>
        </p:nvCxnSpPr>
        <p:spPr>
          <a:xfrm>
            <a:off x="6075405" y="4299810"/>
            <a:ext cx="4345" cy="634808"/>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731520" y="168275"/>
            <a:ext cx="7924800" cy="822960"/>
          </a:xfrm>
        </p:spPr>
        <p:txBody>
          <a:bodyPr>
            <a:normAutofit fontScale="90000"/>
          </a:bodyPr>
          <a:lstStyle/>
          <a:p>
            <a:r>
              <a:rPr lang="en-US" dirty="0"/>
              <a:t>Investing in a holistic wellbeing </a:t>
            </a:r>
            <a:r>
              <a:rPr lang="en-US" dirty="0" smtClean="0"/>
              <a:t>strategy</a:t>
            </a:r>
            <a:endParaRPr lang="en-US" dirty="0"/>
          </a:p>
        </p:txBody>
      </p:sp>
      <p:sp>
        <p:nvSpPr>
          <p:cNvPr id="4" name="Text Placeholder 3"/>
          <p:cNvSpPr>
            <a:spLocks noGrp="1"/>
          </p:cNvSpPr>
          <p:nvPr>
            <p:ph type="body" sz="quarter" idx="13"/>
          </p:nvPr>
        </p:nvSpPr>
        <p:spPr/>
        <p:txBody>
          <a:bodyPr/>
          <a:lstStyle/>
          <a:p>
            <a:r>
              <a:rPr lang="en-US" b="0" dirty="0" smtClean="0"/>
              <a:t>Employer Priorities For Health And Wellbeing</a:t>
            </a:r>
            <a:endParaRPr lang="en-US" b="0" dirty="0"/>
          </a:p>
        </p:txBody>
      </p:sp>
      <p:pic>
        <p:nvPicPr>
          <p:cNvPr id="19" name="Picture 18"/>
          <p:cNvPicPr>
            <a:picLocks noChangeAspect="1"/>
          </p:cNvPicPr>
          <p:nvPr/>
        </p:nvPicPr>
        <p:blipFill>
          <a:blip r:embed="rId4"/>
          <a:stretch>
            <a:fillRect/>
          </a:stretch>
        </p:blipFill>
        <p:spPr>
          <a:xfrm>
            <a:off x="10668000" y="-13543"/>
            <a:ext cx="744950" cy="1158460"/>
          </a:xfrm>
          <a:prstGeom prst="rect">
            <a:avLst/>
          </a:prstGeom>
        </p:spPr>
      </p:pic>
    </p:spTree>
    <p:extLst>
      <p:ext uri="{BB962C8B-B14F-4D97-AF65-F5344CB8AC3E}">
        <p14:creationId xmlns:p14="http://schemas.microsoft.com/office/powerpoint/2010/main" val="3799655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rotWithShape="1">
          <a:blip r:embed="rId3"/>
          <a:srcRect t="-1" r="10700" b="7097"/>
          <a:stretch/>
        </p:blipFill>
        <p:spPr>
          <a:xfrm>
            <a:off x="4967411" y="6043059"/>
            <a:ext cx="2377440" cy="548640"/>
          </a:xfrm>
          <a:prstGeom prst="rect">
            <a:avLst/>
          </a:prstGeom>
        </p:spPr>
      </p:pic>
      <p:grpSp>
        <p:nvGrpSpPr>
          <p:cNvPr id="5" name="Group 4"/>
          <p:cNvGrpSpPr/>
          <p:nvPr/>
        </p:nvGrpSpPr>
        <p:grpSpPr>
          <a:xfrm>
            <a:off x="6290648" y="2359793"/>
            <a:ext cx="3743331" cy="1120747"/>
            <a:chOff x="428618" y="2363486"/>
            <a:chExt cx="3743331" cy="1120747"/>
          </a:xfrm>
        </p:grpSpPr>
        <p:sp>
          <p:nvSpPr>
            <p:cNvPr id="24" name="TextBox 23"/>
            <p:cNvSpPr txBox="1"/>
            <p:nvPr/>
          </p:nvSpPr>
          <p:spPr>
            <a:xfrm>
              <a:off x="940617" y="2363486"/>
              <a:ext cx="2625171" cy="707886"/>
            </a:xfrm>
            <a:prstGeom prst="rect">
              <a:avLst/>
            </a:prstGeom>
            <a:noFill/>
          </p:spPr>
          <p:txBody>
            <a:bodyPr wrap="square" rtlCol="0">
              <a:spAutoFit/>
            </a:bodyPr>
            <a:lstStyle/>
            <a:p>
              <a:pPr algn="ctr"/>
              <a:r>
                <a:rPr lang="en-US" sz="4000" b="1" dirty="0">
                  <a:solidFill>
                    <a:schemeClr val="accent3"/>
                  </a:solidFill>
                </a:rPr>
                <a:t>31%</a:t>
              </a:r>
              <a:r>
                <a:rPr lang="en-US" sz="2400" baseline="75000" dirty="0">
                  <a:solidFill>
                    <a:schemeClr val="accent3"/>
                  </a:solidFill>
                  <a:latin typeface="Wingdings 3" panose="05040102010807070707" pitchFamily="18" charset="2"/>
                  <a:sym typeface="Wingdings 3" panose="05040102010807070707" pitchFamily="18" charset="2"/>
                </a:rPr>
                <a:t></a:t>
              </a:r>
              <a:r>
                <a:rPr lang="en-US" sz="4000" dirty="0">
                  <a:solidFill>
                    <a:schemeClr val="accent3"/>
                  </a:solidFill>
                </a:rPr>
                <a:t> </a:t>
              </a:r>
              <a:r>
                <a:rPr lang="en-US" sz="4000" b="1" dirty="0">
                  <a:solidFill>
                    <a:schemeClr val="accent3">
                      <a:alpha val="70000"/>
                    </a:schemeClr>
                  </a:solidFill>
                </a:rPr>
                <a:t>37%</a:t>
              </a:r>
            </a:p>
          </p:txBody>
        </p:sp>
        <p:sp>
          <p:nvSpPr>
            <p:cNvPr id="25" name="TextBox 24"/>
            <p:cNvSpPr txBox="1"/>
            <p:nvPr/>
          </p:nvSpPr>
          <p:spPr>
            <a:xfrm>
              <a:off x="428618" y="3176456"/>
              <a:ext cx="3743331" cy="307777"/>
            </a:xfrm>
            <a:prstGeom prst="rect">
              <a:avLst/>
            </a:prstGeom>
            <a:noFill/>
          </p:spPr>
          <p:txBody>
            <a:bodyPr wrap="square" rtlCol="0">
              <a:spAutoFit/>
            </a:bodyPr>
            <a:lstStyle/>
            <a:p>
              <a:pPr algn="ctr"/>
              <a:r>
                <a:rPr lang="en-US" sz="1400" dirty="0">
                  <a:solidFill>
                    <a:schemeClr val="tx2"/>
                  </a:solidFill>
                </a:rPr>
                <a:t>Lack a strategy for wellbeing</a:t>
              </a:r>
            </a:p>
          </p:txBody>
        </p:sp>
        <p:cxnSp>
          <p:nvCxnSpPr>
            <p:cNvPr id="26" name="Straight Connector 25"/>
            <p:cNvCxnSpPr/>
            <p:nvPr/>
          </p:nvCxnSpPr>
          <p:spPr>
            <a:xfrm>
              <a:off x="2307314" y="2398620"/>
              <a:ext cx="4345" cy="634808"/>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grpSp>
      <p:grpSp>
        <p:nvGrpSpPr>
          <p:cNvPr id="4" name="Group 3"/>
          <p:cNvGrpSpPr/>
          <p:nvPr/>
        </p:nvGrpSpPr>
        <p:grpSpPr>
          <a:xfrm>
            <a:off x="2332540" y="3825859"/>
            <a:ext cx="3662175" cy="1435468"/>
            <a:chOff x="4960620" y="2375210"/>
            <a:chExt cx="3662175" cy="1435468"/>
          </a:xfrm>
        </p:grpSpPr>
        <p:sp>
          <p:nvSpPr>
            <p:cNvPr id="30" name="TextBox 29"/>
            <p:cNvSpPr txBox="1"/>
            <p:nvPr/>
          </p:nvSpPr>
          <p:spPr>
            <a:xfrm>
              <a:off x="5464549" y="2375210"/>
              <a:ext cx="2626664" cy="707886"/>
            </a:xfrm>
            <a:prstGeom prst="rect">
              <a:avLst/>
            </a:prstGeom>
            <a:noFill/>
          </p:spPr>
          <p:txBody>
            <a:bodyPr wrap="square" rtlCol="0">
              <a:spAutoFit/>
            </a:bodyPr>
            <a:lstStyle/>
            <a:p>
              <a:pPr algn="ctr"/>
              <a:r>
                <a:rPr lang="en-US" sz="4000" b="1" dirty="0">
                  <a:solidFill>
                    <a:schemeClr val="accent3"/>
                  </a:solidFill>
                </a:rPr>
                <a:t>26%</a:t>
              </a:r>
              <a:r>
                <a:rPr lang="en-US" sz="4000" dirty="0">
                  <a:solidFill>
                    <a:schemeClr val="tx2"/>
                  </a:solidFill>
                </a:rPr>
                <a:t>  </a:t>
              </a:r>
              <a:r>
                <a:rPr lang="en-US" sz="4000" b="1" dirty="0">
                  <a:solidFill>
                    <a:schemeClr val="accent3">
                      <a:alpha val="70000"/>
                    </a:schemeClr>
                  </a:solidFill>
                </a:rPr>
                <a:t>19%</a:t>
              </a:r>
            </a:p>
          </p:txBody>
        </p:sp>
        <p:sp>
          <p:nvSpPr>
            <p:cNvPr id="32" name="TextBox 31"/>
            <p:cNvSpPr txBox="1"/>
            <p:nvPr/>
          </p:nvSpPr>
          <p:spPr>
            <a:xfrm>
              <a:off x="4960620" y="3072014"/>
              <a:ext cx="3662175" cy="738664"/>
            </a:xfrm>
            <a:prstGeom prst="rect">
              <a:avLst/>
            </a:prstGeom>
            <a:noFill/>
          </p:spPr>
          <p:txBody>
            <a:bodyPr wrap="square" rtlCol="0">
              <a:spAutoFit/>
            </a:bodyPr>
            <a:lstStyle/>
            <a:p>
              <a:pPr algn="ctr"/>
              <a:r>
                <a:rPr lang="en-US" sz="1400" dirty="0">
                  <a:solidFill>
                    <a:schemeClr val="tx2"/>
                  </a:solidFill>
                </a:rPr>
                <a:t>Have a comprehensive strategy focused on whole-employee health, including physical, emotional*, career and financial wellbeing</a:t>
              </a:r>
            </a:p>
          </p:txBody>
        </p:sp>
        <p:cxnSp>
          <p:nvCxnSpPr>
            <p:cNvPr id="38" name="Straight Connector 37"/>
            <p:cNvCxnSpPr/>
            <p:nvPr/>
          </p:nvCxnSpPr>
          <p:spPr>
            <a:xfrm>
              <a:off x="6785526" y="2410344"/>
              <a:ext cx="4345" cy="634808"/>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grpSp>
      <p:grpSp>
        <p:nvGrpSpPr>
          <p:cNvPr id="3" name="Group 2"/>
          <p:cNvGrpSpPr/>
          <p:nvPr/>
        </p:nvGrpSpPr>
        <p:grpSpPr>
          <a:xfrm>
            <a:off x="6113600" y="3825859"/>
            <a:ext cx="3743331" cy="1208594"/>
            <a:chOff x="2672708" y="4264676"/>
            <a:chExt cx="3743331" cy="1208594"/>
          </a:xfrm>
        </p:grpSpPr>
        <p:sp>
          <p:nvSpPr>
            <p:cNvPr id="40" name="TextBox 39"/>
            <p:cNvSpPr txBox="1"/>
            <p:nvPr/>
          </p:nvSpPr>
          <p:spPr>
            <a:xfrm>
              <a:off x="3173277" y="4264676"/>
              <a:ext cx="2626664" cy="707886"/>
            </a:xfrm>
            <a:prstGeom prst="rect">
              <a:avLst/>
            </a:prstGeom>
            <a:noFill/>
          </p:spPr>
          <p:txBody>
            <a:bodyPr wrap="square" rtlCol="0">
              <a:spAutoFit/>
            </a:bodyPr>
            <a:lstStyle/>
            <a:p>
              <a:pPr algn="ctr"/>
              <a:r>
                <a:rPr lang="en-US" sz="4000" b="1" dirty="0">
                  <a:solidFill>
                    <a:schemeClr val="accent3"/>
                  </a:solidFill>
                </a:rPr>
                <a:t>14%</a:t>
              </a:r>
              <a:r>
                <a:rPr lang="en-US" sz="4000" dirty="0">
                  <a:solidFill>
                    <a:schemeClr val="tx2"/>
                  </a:solidFill>
                </a:rPr>
                <a:t>  </a:t>
              </a:r>
              <a:r>
                <a:rPr lang="en-US" sz="4000" b="1" dirty="0">
                  <a:solidFill>
                    <a:schemeClr val="accent3">
                      <a:alpha val="70000"/>
                    </a:schemeClr>
                  </a:solidFill>
                </a:rPr>
                <a:t>9%</a:t>
              </a:r>
            </a:p>
          </p:txBody>
        </p:sp>
        <p:sp>
          <p:nvSpPr>
            <p:cNvPr id="51" name="TextBox 50"/>
            <p:cNvSpPr txBox="1"/>
            <p:nvPr/>
          </p:nvSpPr>
          <p:spPr>
            <a:xfrm>
              <a:off x="2672708" y="4950050"/>
              <a:ext cx="3743331" cy="523220"/>
            </a:xfrm>
            <a:prstGeom prst="rect">
              <a:avLst/>
            </a:prstGeom>
            <a:noFill/>
          </p:spPr>
          <p:txBody>
            <a:bodyPr wrap="square" rtlCol="0">
              <a:spAutoFit/>
            </a:bodyPr>
            <a:lstStyle/>
            <a:p>
              <a:pPr algn="ctr"/>
              <a:r>
                <a:rPr lang="en-US" sz="1400" dirty="0">
                  <a:solidFill>
                    <a:schemeClr val="tx2"/>
                  </a:solidFill>
                </a:rPr>
                <a:t>Offer an onsite health clinic </a:t>
              </a:r>
            </a:p>
            <a:p>
              <a:pPr algn="ctr"/>
              <a:r>
                <a:rPr lang="en-US" sz="1400" dirty="0">
                  <a:solidFill>
                    <a:schemeClr val="tx2"/>
                  </a:solidFill>
                </a:rPr>
                <a:t>with medical services</a:t>
              </a:r>
            </a:p>
          </p:txBody>
        </p:sp>
        <p:cxnSp>
          <p:nvCxnSpPr>
            <p:cNvPr id="52" name="Straight Connector 51"/>
            <p:cNvCxnSpPr/>
            <p:nvPr/>
          </p:nvCxnSpPr>
          <p:spPr>
            <a:xfrm>
              <a:off x="4551404" y="4299810"/>
              <a:ext cx="4345" cy="634808"/>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grpSp>
      <p:grpSp>
        <p:nvGrpSpPr>
          <p:cNvPr id="2" name="Group 1"/>
          <p:cNvGrpSpPr/>
          <p:nvPr/>
        </p:nvGrpSpPr>
        <p:grpSpPr>
          <a:xfrm>
            <a:off x="2280989" y="2371305"/>
            <a:ext cx="3338774" cy="1115564"/>
            <a:chOff x="-31562" y="4026318"/>
            <a:chExt cx="3338774" cy="1115564"/>
          </a:xfrm>
        </p:grpSpPr>
        <p:sp>
          <p:nvSpPr>
            <p:cNvPr id="16" name="TextBox 15"/>
            <p:cNvSpPr txBox="1"/>
            <p:nvPr/>
          </p:nvSpPr>
          <p:spPr>
            <a:xfrm>
              <a:off x="546613" y="4026318"/>
              <a:ext cx="2626664" cy="707886"/>
            </a:xfrm>
            <a:prstGeom prst="rect">
              <a:avLst/>
            </a:prstGeom>
            <a:noFill/>
          </p:spPr>
          <p:txBody>
            <a:bodyPr wrap="square" rtlCol="0">
              <a:spAutoFit/>
            </a:bodyPr>
            <a:lstStyle/>
            <a:p>
              <a:pPr algn="ctr"/>
              <a:r>
                <a:rPr lang="en-US" sz="4000" b="1" dirty="0">
                  <a:solidFill>
                    <a:schemeClr val="accent3"/>
                  </a:solidFill>
                </a:rPr>
                <a:t>45%</a:t>
              </a:r>
              <a:r>
                <a:rPr lang="en-US" sz="4000" dirty="0">
                  <a:solidFill>
                    <a:schemeClr val="tx2"/>
                  </a:solidFill>
                </a:rPr>
                <a:t>  </a:t>
              </a:r>
              <a:r>
                <a:rPr lang="en-US" sz="4000" b="1" dirty="0">
                  <a:solidFill>
                    <a:schemeClr val="accent3">
                      <a:alpha val="70000"/>
                    </a:schemeClr>
                  </a:solidFill>
                </a:rPr>
                <a:t>39%</a:t>
              </a:r>
            </a:p>
          </p:txBody>
        </p:sp>
        <p:sp>
          <p:nvSpPr>
            <p:cNvPr id="17" name="TextBox 16"/>
            <p:cNvSpPr txBox="1"/>
            <p:nvPr/>
          </p:nvSpPr>
          <p:spPr>
            <a:xfrm>
              <a:off x="-31562" y="4834105"/>
              <a:ext cx="3338774" cy="307777"/>
            </a:xfrm>
            <a:prstGeom prst="rect">
              <a:avLst/>
            </a:prstGeom>
            <a:noFill/>
          </p:spPr>
          <p:txBody>
            <a:bodyPr wrap="square" rtlCol="0">
              <a:spAutoFit/>
            </a:bodyPr>
            <a:lstStyle/>
            <a:p>
              <a:pPr algn="ctr"/>
              <a:r>
                <a:rPr lang="en-US" sz="1400" dirty="0">
                  <a:solidFill>
                    <a:schemeClr val="tx2"/>
                  </a:solidFill>
                </a:rPr>
                <a:t>Offer healthcare decision support</a:t>
              </a:r>
            </a:p>
          </p:txBody>
        </p:sp>
        <p:cxnSp>
          <p:nvCxnSpPr>
            <p:cNvPr id="18" name="Straight Connector 17"/>
            <p:cNvCxnSpPr/>
            <p:nvPr/>
          </p:nvCxnSpPr>
          <p:spPr>
            <a:xfrm>
              <a:off x="1795150" y="4062857"/>
              <a:ext cx="4345" cy="634808"/>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grpSp>
      <p:cxnSp>
        <p:nvCxnSpPr>
          <p:cNvPr id="23" name="Straight Connector 22"/>
          <p:cNvCxnSpPr/>
          <p:nvPr/>
        </p:nvCxnSpPr>
        <p:spPr>
          <a:xfrm>
            <a:off x="6102939" y="2359792"/>
            <a:ext cx="8968" cy="1168714"/>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H="1">
            <a:off x="6095999" y="3912352"/>
            <a:ext cx="6940" cy="1249694"/>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4757410" y="5582232"/>
            <a:ext cx="2797441" cy="246221"/>
          </a:xfrm>
          <a:prstGeom prst="rect">
            <a:avLst/>
          </a:prstGeom>
          <a:noFill/>
        </p:spPr>
        <p:txBody>
          <a:bodyPr wrap="square" rtlCol="0">
            <a:spAutoFit/>
          </a:bodyPr>
          <a:lstStyle/>
          <a:p>
            <a:pPr algn="ctr"/>
            <a:r>
              <a:rPr lang="en-US" sz="1000" dirty="0">
                <a:solidFill>
                  <a:schemeClr val="tx2"/>
                </a:solidFill>
              </a:rPr>
              <a:t>* Includes community and social aspects</a:t>
            </a:r>
          </a:p>
        </p:txBody>
      </p:sp>
      <p:sp>
        <p:nvSpPr>
          <p:cNvPr id="8" name="Text Placeholder 7"/>
          <p:cNvSpPr>
            <a:spLocks noGrp="1"/>
          </p:cNvSpPr>
          <p:nvPr>
            <p:ph type="body" sz="quarter" idx="13"/>
          </p:nvPr>
        </p:nvSpPr>
        <p:spPr/>
        <p:txBody>
          <a:bodyPr/>
          <a:lstStyle/>
          <a:p>
            <a:r>
              <a:rPr lang="en-US" b="0" dirty="0" smtClean="0"/>
              <a:t>Employer Priorities For Health And Wellbeing</a:t>
            </a:r>
            <a:endParaRPr lang="en-US" b="0" dirty="0"/>
          </a:p>
        </p:txBody>
      </p:sp>
      <p:pic>
        <p:nvPicPr>
          <p:cNvPr id="33" name="Picture 32"/>
          <p:cNvPicPr>
            <a:picLocks noChangeAspect="1"/>
          </p:cNvPicPr>
          <p:nvPr/>
        </p:nvPicPr>
        <p:blipFill>
          <a:blip r:embed="rId4"/>
          <a:stretch>
            <a:fillRect/>
          </a:stretch>
        </p:blipFill>
        <p:spPr>
          <a:xfrm>
            <a:off x="10668000" y="-13543"/>
            <a:ext cx="744950" cy="1158460"/>
          </a:xfrm>
          <a:prstGeom prst="rect">
            <a:avLst/>
          </a:prstGeom>
        </p:spPr>
      </p:pic>
      <p:sp>
        <p:nvSpPr>
          <p:cNvPr id="34" name="Title 1"/>
          <p:cNvSpPr>
            <a:spLocks noGrp="1"/>
          </p:cNvSpPr>
          <p:nvPr>
            <p:ph type="title"/>
          </p:nvPr>
        </p:nvSpPr>
        <p:spPr/>
        <p:txBody>
          <a:bodyPr>
            <a:normAutofit fontScale="90000"/>
          </a:bodyPr>
          <a:lstStyle/>
          <a:p>
            <a:r>
              <a:rPr lang="en-US" dirty="0"/>
              <a:t>Investing in a holistic wellbeing </a:t>
            </a:r>
            <a:r>
              <a:rPr lang="en-US" dirty="0" smtClean="0"/>
              <a:t>strategy</a:t>
            </a:r>
            <a:endParaRPr lang="en-US" dirty="0"/>
          </a:p>
        </p:txBody>
      </p:sp>
    </p:spTree>
    <p:extLst>
      <p:ext uri="{BB962C8B-B14F-4D97-AF65-F5344CB8AC3E}">
        <p14:creationId xmlns:p14="http://schemas.microsoft.com/office/powerpoint/2010/main" val="3873867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182880"/>
            <a:ext cx="11460480" cy="822960"/>
          </a:xfrm>
        </p:spPr>
        <p:txBody>
          <a:bodyPr>
            <a:noAutofit/>
          </a:bodyPr>
          <a:lstStyle/>
          <a:p>
            <a:r>
              <a:rPr lang="en-US" dirty="0" smtClean="0"/>
              <a:t>Benefits Strategy &amp; Benchmarking Survey</a:t>
            </a:r>
            <a:endParaRPr lang="en-US" dirty="0"/>
          </a:p>
        </p:txBody>
      </p:sp>
      <p:sp>
        <p:nvSpPr>
          <p:cNvPr id="20" name="Content Placeholder 5"/>
          <p:cNvSpPr txBox="1">
            <a:spLocks/>
          </p:cNvSpPr>
          <p:nvPr/>
        </p:nvSpPr>
        <p:spPr>
          <a:xfrm>
            <a:off x="5660571" y="1866708"/>
            <a:ext cx="4391891" cy="2087776"/>
          </a:xfrm>
          <a:prstGeom prst="rect">
            <a:avLst/>
          </a:prstGeom>
        </p:spPr>
        <p:txBody>
          <a:bodyPr/>
          <a:lstStyle>
            <a:lvl1pPr marL="228600" indent="-228600" algn="l" defTabSz="457200" rtl="0" eaLnBrk="1" latinLnBrk="0" hangingPunct="1">
              <a:spcBef>
                <a:spcPts val="0"/>
              </a:spcBef>
              <a:spcAft>
                <a:spcPts val="900"/>
              </a:spcAft>
              <a:buClr>
                <a:schemeClr val="accent2"/>
              </a:buClr>
              <a:buFont typeface="Arial"/>
              <a:buChar char="•"/>
              <a:defRPr sz="2000" kern="1200">
                <a:solidFill>
                  <a:schemeClr val="tx2"/>
                </a:solidFill>
                <a:latin typeface="+mn-lt"/>
                <a:ea typeface="+mn-ea"/>
                <a:cs typeface="Times New Roman"/>
              </a:defRPr>
            </a:lvl1pPr>
            <a:lvl2pPr marL="461963" indent="-230188" algn="l" defTabSz="457200" rtl="0" eaLnBrk="1" latinLnBrk="0" hangingPunct="1">
              <a:spcBef>
                <a:spcPts val="0"/>
              </a:spcBef>
              <a:spcAft>
                <a:spcPts val="900"/>
              </a:spcAft>
              <a:buClr>
                <a:schemeClr val="accent2"/>
              </a:buClr>
              <a:buFont typeface="Arial"/>
              <a:buChar char="–"/>
              <a:defRPr sz="1800" kern="1200">
                <a:solidFill>
                  <a:schemeClr val="tx2"/>
                </a:solidFill>
                <a:latin typeface="+mn-lt"/>
                <a:ea typeface="+mn-ea"/>
                <a:cs typeface="Times New Roman"/>
              </a:defRPr>
            </a:lvl2pPr>
            <a:lvl3pPr marL="684213" indent="-230188" algn="l" defTabSz="457200" rtl="0" eaLnBrk="1" latinLnBrk="0" hangingPunct="1">
              <a:spcBef>
                <a:spcPts val="0"/>
              </a:spcBef>
              <a:spcAft>
                <a:spcPts val="900"/>
              </a:spcAft>
              <a:buClr>
                <a:schemeClr val="accent2"/>
              </a:buClr>
              <a:buFont typeface="Wingdings" panose="05000000000000000000" pitchFamily="2" charset="2"/>
              <a:buChar char="§"/>
              <a:defRPr sz="1600" kern="1200">
                <a:solidFill>
                  <a:schemeClr val="tx2"/>
                </a:solidFill>
                <a:latin typeface="+mn-lt"/>
                <a:ea typeface="+mn-ea"/>
                <a:cs typeface="Times New Roman"/>
              </a:defRPr>
            </a:lvl3pPr>
            <a:lvl4pPr marL="914400" indent="-223838" algn="l" defTabSz="457200" rtl="0" eaLnBrk="1" latinLnBrk="0" hangingPunct="1">
              <a:spcBef>
                <a:spcPts val="0"/>
              </a:spcBef>
              <a:spcAft>
                <a:spcPts val="900"/>
              </a:spcAft>
              <a:buClr>
                <a:schemeClr val="accent2"/>
              </a:buClr>
              <a:buFont typeface="Arial"/>
              <a:buChar char="–"/>
              <a:defRPr lang="en-US" sz="1600" kern="1200" dirty="0">
                <a:solidFill>
                  <a:schemeClr val="tx2"/>
                </a:solidFill>
                <a:latin typeface="+mn-lt"/>
                <a:ea typeface="+mn-ea"/>
                <a:cs typeface="Times New Roman"/>
              </a:defRPr>
            </a:lvl4pPr>
            <a:lvl5pPr marL="1143000" indent="-223838" algn="l" defTabSz="457200" rtl="0" eaLnBrk="1" latinLnBrk="0" hangingPunct="1">
              <a:spcBef>
                <a:spcPts val="0"/>
              </a:spcBef>
              <a:spcAft>
                <a:spcPts val="900"/>
              </a:spcAft>
              <a:buClr>
                <a:schemeClr val="accent2"/>
              </a:buClr>
              <a:buFont typeface="Arial" panose="020B0604020202020204" pitchFamily="34" charset="0"/>
              <a:buChar char="–"/>
              <a:defRPr sz="1600" kern="1200">
                <a:solidFill>
                  <a:schemeClr val="tx2"/>
                </a:solidFill>
                <a:latin typeface="+mn-lt"/>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1200"/>
              </a:spcBef>
            </a:pPr>
            <a:r>
              <a:rPr lang="en-US" dirty="0">
                <a:latin typeface="Gotham Narrow Book" pitchFamily="50" charset="0"/>
              </a:rPr>
              <a:t>Conducted January to April 2018</a:t>
            </a:r>
          </a:p>
          <a:p>
            <a:pPr>
              <a:spcBef>
                <a:spcPts val="1200"/>
              </a:spcBef>
            </a:pPr>
            <a:r>
              <a:rPr lang="en-US" dirty="0">
                <a:latin typeface="Gotham Narrow Book" pitchFamily="50" charset="0"/>
              </a:rPr>
              <a:t>Over 4,200 participating organizations</a:t>
            </a:r>
          </a:p>
          <a:p>
            <a:pPr>
              <a:spcBef>
                <a:spcPts val="1200"/>
              </a:spcBef>
            </a:pPr>
            <a:r>
              <a:rPr lang="en-US" dirty="0">
                <a:latin typeface="Gotham Narrow Book" pitchFamily="50" charset="0"/>
              </a:rPr>
              <a:t>More than 300 questions covering the total rewards spectrum</a:t>
            </a:r>
          </a:p>
        </p:txBody>
      </p:sp>
      <p:pic>
        <p:nvPicPr>
          <p:cNvPr id="4" name="Picture 3"/>
          <p:cNvPicPr>
            <a:picLocks noChangeAspect="1"/>
          </p:cNvPicPr>
          <p:nvPr/>
        </p:nvPicPr>
        <p:blipFill>
          <a:blip r:embed="rId3"/>
          <a:stretch>
            <a:fillRect/>
          </a:stretch>
        </p:blipFill>
        <p:spPr>
          <a:xfrm>
            <a:off x="1971545" y="1493676"/>
            <a:ext cx="3141393" cy="4079789"/>
          </a:xfrm>
          <a:prstGeom prst="rect">
            <a:avLst/>
          </a:prstGeom>
          <a:ln>
            <a:solidFill>
              <a:schemeClr val="tx2"/>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34949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rotWithShape="1">
          <a:blip r:embed="rId3"/>
          <a:srcRect t="-1" r="10700" b="64584"/>
          <a:stretch/>
        </p:blipFill>
        <p:spPr>
          <a:xfrm>
            <a:off x="4897800" y="5527389"/>
            <a:ext cx="2377440" cy="209151"/>
          </a:xfrm>
          <a:prstGeom prst="rect">
            <a:avLst/>
          </a:prstGeom>
        </p:spPr>
      </p:pic>
      <p:sp>
        <p:nvSpPr>
          <p:cNvPr id="16" name="TextBox 15"/>
          <p:cNvSpPr txBox="1"/>
          <p:nvPr/>
        </p:nvSpPr>
        <p:spPr>
          <a:xfrm>
            <a:off x="7532088" y="3814343"/>
            <a:ext cx="2882366" cy="707886"/>
          </a:xfrm>
          <a:prstGeom prst="rect">
            <a:avLst/>
          </a:prstGeom>
          <a:noFill/>
        </p:spPr>
        <p:txBody>
          <a:bodyPr wrap="square" rtlCol="0">
            <a:spAutoFit/>
          </a:bodyPr>
          <a:lstStyle/>
          <a:p>
            <a:pPr algn="ctr"/>
            <a:r>
              <a:rPr lang="en-US" sz="4000" b="1" dirty="0">
                <a:solidFill>
                  <a:schemeClr val="accent3"/>
                </a:solidFill>
              </a:rPr>
              <a:t>25%</a:t>
            </a:r>
            <a:r>
              <a:rPr lang="en-US" sz="4000" dirty="0">
                <a:solidFill>
                  <a:schemeClr val="accent3"/>
                </a:solidFill>
              </a:rPr>
              <a:t>  </a:t>
            </a:r>
            <a:r>
              <a:rPr lang="en-US" sz="4000" b="1" dirty="0">
                <a:solidFill>
                  <a:schemeClr val="accent3">
                    <a:alpha val="70000"/>
                  </a:schemeClr>
                </a:solidFill>
              </a:rPr>
              <a:t>19%</a:t>
            </a:r>
          </a:p>
        </p:txBody>
      </p:sp>
      <p:sp>
        <p:nvSpPr>
          <p:cNvPr id="17" name="TextBox 16"/>
          <p:cNvSpPr txBox="1"/>
          <p:nvPr/>
        </p:nvSpPr>
        <p:spPr>
          <a:xfrm>
            <a:off x="7509227" y="2472251"/>
            <a:ext cx="2959170" cy="707886"/>
          </a:xfrm>
          <a:prstGeom prst="rect">
            <a:avLst/>
          </a:prstGeom>
          <a:noFill/>
        </p:spPr>
        <p:txBody>
          <a:bodyPr wrap="square" rtlCol="0">
            <a:spAutoFit/>
          </a:bodyPr>
          <a:lstStyle/>
          <a:p>
            <a:pPr algn="ctr"/>
            <a:r>
              <a:rPr lang="en-US" sz="4000" b="1" dirty="0">
                <a:solidFill>
                  <a:schemeClr val="accent3"/>
                </a:solidFill>
              </a:rPr>
              <a:t>38%</a:t>
            </a:r>
            <a:r>
              <a:rPr lang="en-US" sz="4000" dirty="0">
                <a:solidFill>
                  <a:schemeClr val="accent3"/>
                </a:solidFill>
              </a:rPr>
              <a:t>  </a:t>
            </a:r>
            <a:r>
              <a:rPr lang="en-US" sz="4000" b="1" dirty="0">
                <a:solidFill>
                  <a:schemeClr val="accent3">
                    <a:alpha val="70000"/>
                  </a:schemeClr>
                </a:solidFill>
              </a:rPr>
              <a:t>28%</a:t>
            </a:r>
          </a:p>
        </p:txBody>
      </p:sp>
      <p:sp>
        <p:nvSpPr>
          <p:cNvPr id="18" name="TextBox 17"/>
          <p:cNvSpPr txBox="1"/>
          <p:nvPr/>
        </p:nvSpPr>
        <p:spPr>
          <a:xfrm>
            <a:off x="4613627" y="2472250"/>
            <a:ext cx="2959170" cy="707886"/>
          </a:xfrm>
          <a:prstGeom prst="rect">
            <a:avLst/>
          </a:prstGeom>
          <a:noFill/>
        </p:spPr>
        <p:txBody>
          <a:bodyPr wrap="square" rtlCol="0">
            <a:spAutoFit/>
          </a:bodyPr>
          <a:lstStyle/>
          <a:p>
            <a:pPr algn="ctr"/>
            <a:r>
              <a:rPr lang="en-US" sz="4000" b="1" dirty="0">
                <a:solidFill>
                  <a:schemeClr val="accent3"/>
                </a:solidFill>
              </a:rPr>
              <a:t>54%</a:t>
            </a:r>
            <a:r>
              <a:rPr lang="en-US" sz="4000" dirty="0">
                <a:solidFill>
                  <a:schemeClr val="accent3"/>
                </a:solidFill>
              </a:rPr>
              <a:t>  </a:t>
            </a:r>
            <a:r>
              <a:rPr lang="en-US" sz="4000" b="1" dirty="0">
                <a:solidFill>
                  <a:schemeClr val="accent3">
                    <a:alpha val="70000"/>
                  </a:schemeClr>
                </a:solidFill>
              </a:rPr>
              <a:t>48%</a:t>
            </a:r>
          </a:p>
        </p:txBody>
      </p:sp>
      <p:sp>
        <p:nvSpPr>
          <p:cNvPr id="21" name="TextBox 20"/>
          <p:cNvSpPr txBox="1"/>
          <p:nvPr/>
        </p:nvSpPr>
        <p:spPr>
          <a:xfrm>
            <a:off x="1701277" y="2460527"/>
            <a:ext cx="2959170" cy="707886"/>
          </a:xfrm>
          <a:prstGeom prst="rect">
            <a:avLst/>
          </a:prstGeom>
          <a:noFill/>
        </p:spPr>
        <p:txBody>
          <a:bodyPr wrap="square" rtlCol="0">
            <a:spAutoFit/>
          </a:bodyPr>
          <a:lstStyle/>
          <a:p>
            <a:pPr algn="ctr"/>
            <a:r>
              <a:rPr lang="en-US" sz="4000" b="1" dirty="0">
                <a:solidFill>
                  <a:schemeClr val="accent3"/>
                </a:solidFill>
              </a:rPr>
              <a:t>54%</a:t>
            </a:r>
            <a:r>
              <a:rPr lang="en-US" sz="4000" dirty="0">
                <a:solidFill>
                  <a:schemeClr val="accent3"/>
                </a:solidFill>
              </a:rPr>
              <a:t>  </a:t>
            </a:r>
            <a:r>
              <a:rPr lang="en-US" sz="4000" b="1" dirty="0">
                <a:solidFill>
                  <a:schemeClr val="accent3">
                    <a:alpha val="70000"/>
                  </a:schemeClr>
                </a:solidFill>
              </a:rPr>
              <a:t>45%</a:t>
            </a:r>
          </a:p>
        </p:txBody>
      </p:sp>
      <p:sp>
        <p:nvSpPr>
          <p:cNvPr id="22" name="TextBox 21"/>
          <p:cNvSpPr txBox="1"/>
          <p:nvPr/>
        </p:nvSpPr>
        <p:spPr>
          <a:xfrm>
            <a:off x="1771616" y="3055441"/>
            <a:ext cx="2797441" cy="523220"/>
          </a:xfrm>
          <a:prstGeom prst="rect">
            <a:avLst/>
          </a:prstGeom>
          <a:noFill/>
        </p:spPr>
        <p:txBody>
          <a:bodyPr wrap="square" rtlCol="0">
            <a:spAutoFit/>
          </a:bodyPr>
          <a:lstStyle/>
          <a:p>
            <a:pPr algn="ctr"/>
            <a:r>
              <a:rPr lang="en-US" sz="1400" dirty="0">
                <a:solidFill>
                  <a:schemeClr val="tx2"/>
                </a:solidFill>
              </a:rPr>
              <a:t>Company-sponsored gatherings</a:t>
            </a:r>
          </a:p>
          <a:p>
            <a:pPr algn="ctr"/>
            <a:r>
              <a:rPr lang="en-US" sz="1400" dirty="0">
                <a:solidFill>
                  <a:schemeClr val="tx2"/>
                </a:solidFill>
              </a:rPr>
              <a:t>(picnics, holiday parties, etc.)</a:t>
            </a:r>
          </a:p>
        </p:txBody>
      </p:sp>
      <p:cxnSp>
        <p:nvCxnSpPr>
          <p:cNvPr id="23" name="Straight Connector 22"/>
          <p:cNvCxnSpPr/>
          <p:nvPr/>
        </p:nvCxnSpPr>
        <p:spPr>
          <a:xfrm>
            <a:off x="3174170" y="2505461"/>
            <a:ext cx="0" cy="530072"/>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4613628" y="3067165"/>
            <a:ext cx="2976151" cy="307777"/>
          </a:xfrm>
          <a:prstGeom prst="rect">
            <a:avLst/>
          </a:prstGeom>
          <a:noFill/>
        </p:spPr>
        <p:txBody>
          <a:bodyPr wrap="square" rtlCol="0">
            <a:spAutoFit/>
          </a:bodyPr>
          <a:lstStyle/>
          <a:p>
            <a:pPr algn="ctr"/>
            <a:r>
              <a:rPr lang="en-US" sz="1400" dirty="0">
                <a:solidFill>
                  <a:schemeClr val="tx2"/>
                </a:solidFill>
              </a:rPr>
              <a:t>Performance reviews</a:t>
            </a:r>
          </a:p>
        </p:txBody>
      </p:sp>
      <p:cxnSp>
        <p:nvCxnSpPr>
          <p:cNvPr id="31" name="Straight Connector 30"/>
          <p:cNvCxnSpPr/>
          <p:nvPr/>
        </p:nvCxnSpPr>
        <p:spPr>
          <a:xfrm>
            <a:off x="6086520" y="2517184"/>
            <a:ext cx="0" cy="530072"/>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4702153" y="2460528"/>
            <a:ext cx="1" cy="818701"/>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7509228" y="3067165"/>
            <a:ext cx="2976151" cy="523220"/>
          </a:xfrm>
          <a:prstGeom prst="rect">
            <a:avLst/>
          </a:prstGeom>
          <a:noFill/>
        </p:spPr>
        <p:txBody>
          <a:bodyPr wrap="square" rtlCol="0">
            <a:spAutoFit/>
          </a:bodyPr>
          <a:lstStyle/>
          <a:p>
            <a:pPr algn="ctr"/>
            <a:r>
              <a:rPr lang="en-US" sz="1400" dirty="0">
                <a:solidFill>
                  <a:schemeClr val="tx2"/>
                </a:solidFill>
              </a:rPr>
              <a:t>Wellness committee or</a:t>
            </a:r>
          </a:p>
          <a:p>
            <a:pPr algn="ctr"/>
            <a:r>
              <a:rPr lang="en-US" sz="1400" dirty="0">
                <a:solidFill>
                  <a:schemeClr val="tx2"/>
                </a:solidFill>
              </a:rPr>
              <a:t>wellness champions</a:t>
            </a:r>
          </a:p>
        </p:txBody>
      </p:sp>
      <p:cxnSp>
        <p:nvCxnSpPr>
          <p:cNvPr id="35" name="Straight Connector 34"/>
          <p:cNvCxnSpPr/>
          <p:nvPr/>
        </p:nvCxnSpPr>
        <p:spPr>
          <a:xfrm>
            <a:off x="8982120" y="2517185"/>
            <a:ext cx="0" cy="530072"/>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1701278" y="3813770"/>
            <a:ext cx="2959170" cy="707886"/>
          </a:xfrm>
          <a:prstGeom prst="rect">
            <a:avLst/>
          </a:prstGeom>
          <a:noFill/>
        </p:spPr>
        <p:txBody>
          <a:bodyPr wrap="square" rtlCol="0">
            <a:spAutoFit/>
          </a:bodyPr>
          <a:lstStyle/>
          <a:p>
            <a:pPr algn="ctr"/>
            <a:r>
              <a:rPr lang="en-US" sz="4000" b="1" dirty="0">
                <a:solidFill>
                  <a:schemeClr val="accent3"/>
                </a:solidFill>
              </a:rPr>
              <a:t>36%</a:t>
            </a:r>
            <a:r>
              <a:rPr lang="en-US" sz="4000" dirty="0">
                <a:solidFill>
                  <a:schemeClr val="accent3"/>
                </a:solidFill>
              </a:rPr>
              <a:t>  </a:t>
            </a:r>
            <a:r>
              <a:rPr lang="en-US" sz="4000" b="1" dirty="0">
                <a:solidFill>
                  <a:schemeClr val="accent3">
                    <a:alpha val="70000"/>
                  </a:schemeClr>
                </a:solidFill>
              </a:rPr>
              <a:t>30%</a:t>
            </a:r>
          </a:p>
        </p:txBody>
      </p:sp>
      <p:sp>
        <p:nvSpPr>
          <p:cNvPr id="37" name="TextBox 36"/>
          <p:cNvSpPr txBox="1"/>
          <p:nvPr/>
        </p:nvSpPr>
        <p:spPr>
          <a:xfrm>
            <a:off x="1771617" y="4408684"/>
            <a:ext cx="2797441" cy="523220"/>
          </a:xfrm>
          <a:prstGeom prst="rect">
            <a:avLst/>
          </a:prstGeom>
          <a:noFill/>
        </p:spPr>
        <p:txBody>
          <a:bodyPr wrap="square" rtlCol="0">
            <a:spAutoFit/>
          </a:bodyPr>
          <a:lstStyle/>
          <a:p>
            <a:pPr algn="ctr"/>
            <a:r>
              <a:rPr lang="en-US" sz="1400" dirty="0">
                <a:solidFill>
                  <a:schemeClr val="tx2"/>
                </a:solidFill>
              </a:rPr>
              <a:t>Management or leadership</a:t>
            </a:r>
          </a:p>
          <a:p>
            <a:pPr algn="ctr"/>
            <a:r>
              <a:rPr lang="en-US" sz="1400" dirty="0">
                <a:solidFill>
                  <a:schemeClr val="tx2"/>
                </a:solidFill>
              </a:rPr>
              <a:t>development training</a:t>
            </a:r>
          </a:p>
        </p:txBody>
      </p:sp>
      <p:cxnSp>
        <p:nvCxnSpPr>
          <p:cNvPr id="39" name="Straight Connector 38"/>
          <p:cNvCxnSpPr/>
          <p:nvPr/>
        </p:nvCxnSpPr>
        <p:spPr>
          <a:xfrm>
            <a:off x="3174171" y="3847553"/>
            <a:ext cx="0" cy="530072"/>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4613628" y="3814342"/>
            <a:ext cx="2959170" cy="707886"/>
          </a:xfrm>
          <a:prstGeom prst="rect">
            <a:avLst/>
          </a:prstGeom>
          <a:noFill/>
        </p:spPr>
        <p:txBody>
          <a:bodyPr wrap="square" rtlCol="0">
            <a:spAutoFit/>
          </a:bodyPr>
          <a:lstStyle/>
          <a:p>
            <a:pPr algn="ctr"/>
            <a:r>
              <a:rPr lang="en-US" sz="4000" b="1" dirty="0">
                <a:solidFill>
                  <a:schemeClr val="accent3"/>
                </a:solidFill>
              </a:rPr>
              <a:t>33%</a:t>
            </a:r>
            <a:r>
              <a:rPr lang="en-US" sz="4000" dirty="0">
                <a:solidFill>
                  <a:schemeClr val="accent3"/>
                </a:solidFill>
              </a:rPr>
              <a:t>  </a:t>
            </a:r>
            <a:r>
              <a:rPr lang="en-US" sz="4000" b="1" dirty="0">
                <a:solidFill>
                  <a:schemeClr val="accent3">
                    <a:alpha val="70000"/>
                  </a:schemeClr>
                </a:solidFill>
              </a:rPr>
              <a:t>27%</a:t>
            </a:r>
          </a:p>
        </p:txBody>
      </p:sp>
      <p:sp>
        <p:nvSpPr>
          <p:cNvPr id="42" name="TextBox 41"/>
          <p:cNvSpPr txBox="1"/>
          <p:nvPr/>
        </p:nvSpPr>
        <p:spPr>
          <a:xfrm>
            <a:off x="4613629" y="4409256"/>
            <a:ext cx="2976151" cy="523220"/>
          </a:xfrm>
          <a:prstGeom prst="rect">
            <a:avLst/>
          </a:prstGeom>
          <a:noFill/>
        </p:spPr>
        <p:txBody>
          <a:bodyPr wrap="square" rtlCol="0">
            <a:spAutoFit/>
          </a:bodyPr>
          <a:lstStyle/>
          <a:p>
            <a:pPr algn="ctr"/>
            <a:r>
              <a:rPr lang="en-US" sz="1400" dirty="0">
                <a:solidFill>
                  <a:schemeClr val="tx2"/>
                </a:solidFill>
              </a:rPr>
              <a:t>Community engagement opportunities</a:t>
            </a:r>
          </a:p>
        </p:txBody>
      </p:sp>
      <p:cxnSp>
        <p:nvCxnSpPr>
          <p:cNvPr id="43" name="Straight Connector 42"/>
          <p:cNvCxnSpPr/>
          <p:nvPr/>
        </p:nvCxnSpPr>
        <p:spPr>
          <a:xfrm>
            <a:off x="6086521" y="3859276"/>
            <a:ext cx="0" cy="530072"/>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44" name="TextBox 43"/>
          <p:cNvSpPr txBox="1"/>
          <p:nvPr/>
        </p:nvSpPr>
        <p:spPr>
          <a:xfrm>
            <a:off x="7509229" y="4409258"/>
            <a:ext cx="2976151" cy="954107"/>
          </a:xfrm>
          <a:prstGeom prst="rect">
            <a:avLst/>
          </a:prstGeom>
          <a:noFill/>
        </p:spPr>
        <p:txBody>
          <a:bodyPr wrap="square" rtlCol="0">
            <a:spAutoFit/>
          </a:bodyPr>
          <a:lstStyle/>
          <a:p>
            <a:pPr algn="ctr"/>
            <a:r>
              <a:rPr lang="en-US" sz="1400" dirty="0">
                <a:solidFill>
                  <a:schemeClr val="tx2"/>
                </a:solidFill>
              </a:rPr>
              <a:t>Classes to promote </a:t>
            </a:r>
          </a:p>
          <a:p>
            <a:pPr algn="ctr"/>
            <a:r>
              <a:rPr lang="en-US" sz="1400" dirty="0">
                <a:solidFill>
                  <a:schemeClr val="tx2"/>
                </a:solidFill>
              </a:rPr>
              <a:t>emotional wellbeing </a:t>
            </a:r>
          </a:p>
          <a:p>
            <a:pPr algn="ctr"/>
            <a:r>
              <a:rPr lang="en-US" sz="1400" dirty="0">
                <a:solidFill>
                  <a:schemeClr val="tx2"/>
                </a:solidFill>
              </a:rPr>
              <a:t>(behavioral health, mindfulness, stress management, etc.)</a:t>
            </a:r>
          </a:p>
        </p:txBody>
      </p:sp>
      <p:cxnSp>
        <p:nvCxnSpPr>
          <p:cNvPr id="45" name="Straight Connector 44"/>
          <p:cNvCxnSpPr/>
          <p:nvPr/>
        </p:nvCxnSpPr>
        <p:spPr>
          <a:xfrm>
            <a:off x="8982121" y="3859277"/>
            <a:ext cx="0" cy="530072"/>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7502031" y="2466561"/>
            <a:ext cx="1" cy="818701"/>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4700315" y="3814003"/>
            <a:ext cx="1" cy="818701"/>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a:off x="7500193" y="3820036"/>
            <a:ext cx="1" cy="818701"/>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4897800" y="5958278"/>
            <a:ext cx="2976151" cy="230832"/>
          </a:xfrm>
          <a:prstGeom prst="rect">
            <a:avLst/>
          </a:prstGeom>
          <a:noFill/>
        </p:spPr>
        <p:txBody>
          <a:bodyPr wrap="square" rtlCol="0">
            <a:spAutoFit/>
          </a:bodyPr>
          <a:lstStyle/>
          <a:p>
            <a:r>
              <a:rPr lang="en-US" sz="900" dirty="0">
                <a:solidFill>
                  <a:schemeClr val="tx2"/>
                </a:solidFill>
              </a:rPr>
              <a:t>* Includes community and social aspects</a:t>
            </a:r>
          </a:p>
        </p:txBody>
      </p:sp>
      <p:sp>
        <p:nvSpPr>
          <p:cNvPr id="4" name="Text Placeholder 3"/>
          <p:cNvSpPr>
            <a:spLocks noGrp="1"/>
          </p:cNvSpPr>
          <p:nvPr>
            <p:ph type="body" sz="quarter" idx="13"/>
          </p:nvPr>
        </p:nvSpPr>
        <p:spPr/>
        <p:txBody>
          <a:bodyPr/>
          <a:lstStyle/>
          <a:p>
            <a:r>
              <a:rPr lang="en-US" b="0" dirty="0" smtClean="0"/>
              <a:t>Emotional* And Career Wellbeing Program Elements</a:t>
            </a:r>
          </a:p>
          <a:p>
            <a:endParaRPr lang="en-US" b="0" dirty="0"/>
          </a:p>
        </p:txBody>
      </p:sp>
      <p:pic>
        <p:nvPicPr>
          <p:cNvPr id="32" name="Picture 31"/>
          <p:cNvPicPr>
            <a:picLocks noChangeAspect="1"/>
          </p:cNvPicPr>
          <p:nvPr/>
        </p:nvPicPr>
        <p:blipFill>
          <a:blip r:embed="rId4"/>
          <a:stretch>
            <a:fillRect/>
          </a:stretch>
        </p:blipFill>
        <p:spPr>
          <a:xfrm>
            <a:off x="10668000" y="-13543"/>
            <a:ext cx="744950" cy="1158460"/>
          </a:xfrm>
          <a:prstGeom prst="rect">
            <a:avLst/>
          </a:prstGeom>
        </p:spPr>
      </p:pic>
      <p:sp>
        <p:nvSpPr>
          <p:cNvPr id="38" name="Title 1"/>
          <p:cNvSpPr>
            <a:spLocks noGrp="1"/>
          </p:cNvSpPr>
          <p:nvPr>
            <p:ph type="title"/>
          </p:nvPr>
        </p:nvSpPr>
        <p:spPr>
          <a:xfrm>
            <a:off x="731520" y="168275"/>
            <a:ext cx="7924800" cy="822960"/>
          </a:xfrm>
        </p:spPr>
        <p:txBody>
          <a:bodyPr>
            <a:normAutofit fontScale="90000"/>
          </a:bodyPr>
          <a:lstStyle/>
          <a:p>
            <a:r>
              <a:rPr lang="en-US" dirty="0"/>
              <a:t>Investing in a holistic wellbeing </a:t>
            </a:r>
            <a:r>
              <a:rPr lang="en-US" dirty="0" smtClean="0"/>
              <a:t>strategy</a:t>
            </a:r>
            <a:endParaRPr lang="en-US" dirty="0"/>
          </a:p>
        </p:txBody>
      </p:sp>
    </p:spTree>
    <p:extLst>
      <p:ext uri="{BB962C8B-B14F-4D97-AF65-F5344CB8AC3E}">
        <p14:creationId xmlns:p14="http://schemas.microsoft.com/office/powerpoint/2010/main" val="305378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a:xfrm>
            <a:off x="-5866913" y="4002778"/>
            <a:ext cx="5279084" cy="1185855"/>
          </a:xfrm>
          <a:prstGeom prst="rect">
            <a:avLst/>
          </a:prstGeom>
        </p:spPr>
        <p:txBody>
          <a:bodyPr vert="horz" lIns="91440" tIns="45720" rIns="91440" bIns="45720" rtlCol="0" anchor="b" anchorCtr="0">
            <a:noAutofit/>
          </a:bodyPr>
          <a:lstStyle>
            <a:lvl1pPr algn="l" defTabSz="119063" rtl="0" eaLnBrk="1" latinLnBrk="0" hangingPunct="1">
              <a:spcBef>
                <a:spcPct val="0"/>
              </a:spcBef>
              <a:buNone/>
              <a:tabLst/>
              <a:defRPr sz="3000" kern="1200">
                <a:solidFill>
                  <a:schemeClr val="accent1"/>
                </a:solidFill>
                <a:latin typeface="+mj-lt"/>
                <a:ea typeface="+mj-ea"/>
                <a:cs typeface="+mj-cs"/>
              </a:defRPr>
            </a:lvl1pPr>
          </a:lstStyle>
          <a:p>
            <a:pPr marL="91440">
              <a:lnSpc>
                <a:spcPts val="2600"/>
              </a:lnSpc>
            </a:pPr>
            <a:endParaRPr lang="en-US" sz="2200" dirty="0"/>
          </a:p>
        </p:txBody>
      </p:sp>
      <p:sp>
        <p:nvSpPr>
          <p:cNvPr id="17" name="TextBox 16"/>
          <p:cNvSpPr txBox="1"/>
          <p:nvPr/>
        </p:nvSpPr>
        <p:spPr>
          <a:xfrm>
            <a:off x="7509227" y="2872301"/>
            <a:ext cx="2959170" cy="707886"/>
          </a:xfrm>
          <a:prstGeom prst="rect">
            <a:avLst/>
          </a:prstGeom>
          <a:noFill/>
        </p:spPr>
        <p:txBody>
          <a:bodyPr wrap="square" rtlCol="0">
            <a:spAutoFit/>
          </a:bodyPr>
          <a:lstStyle/>
          <a:p>
            <a:pPr algn="ctr"/>
            <a:r>
              <a:rPr lang="en-US" sz="4000" b="1" dirty="0">
                <a:solidFill>
                  <a:schemeClr val="accent3"/>
                </a:solidFill>
              </a:rPr>
              <a:t>9%</a:t>
            </a:r>
            <a:r>
              <a:rPr lang="en-US" sz="2400" baseline="75000" dirty="0">
                <a:solidFill>
                  <a:schemeClr val="accent3"/>
                </a:solidFill>
                <a:latin typeface="Wingdings 3" panose="05040102010807070707" pitchFamily="18" charset="2"/>
                <a:sym typeface="Wingdings 3" panose="05040102010807070707" pitchFamily="18" charset="2"/>
              </a:rPr>
              <a:t></a:t>
            </a:r>
            <a:r>
              <a:rPr lang="en-US" sz="4000" dirty="0">
                <a:solidFill>
                  <a:schemeClr val="accent3"/>
                </a:solidFill>
              </a:rPr>
              <a:t>  </a:t>
            </a:r>
            <a:r>
              <a:rPr lang="en-US" sz="4000" b="1" dirty="0">
                <a:solidFill>
                  <a:schemeClr val="accent3">
                    <a:alpha val="70000"/>
                  </a:schemeClr>
                </a:solidFill>
              </a:rPr>
              <a:t>14%</a:t>
            </a:r>
          </a:p>
        </p:txBody>
      </p:sp>
      <p:sp>
        <p:nvSpPr>
          <p:cNvPr id="18" name="TextBox 17"/>
          <p:cNvSpPr txBox="1"/>
          <p:nvPr/>
        </p:nvSpPr>
        <p:spPr>
          <a:xfrm>
            <a:off x="4613627" y="2872300"/>
            <a:ext cx="2959170" cy="707886"/>
          </a:xfrm>
          <a:prstGeom prst="rect">
            <a:avLst/>
          </a:prstGeom>
          <a:noFill/>
        </p:spPr>
        <p:txBody>
          <a:bodyPr wrap="square" rtlCol="0">
            <a:spAutoFit/>
          </a:bodyPr>
          <a:lstStyle/>
          <a:p>
            <a:pPr algn="ctr"/>
            <a:r>
              <a:rPr lang="en-US" sz="4000" b="1" dirty="0">
                <a:solidFill>
                  <a:schemeClr val="accent3"/>
                </a:solidFill>
              </a:rPr>
              <a:t>20%</a:t>
            </a:r>
            <a:r>
              <a:rPr lang="en-US" sz="4000" dirty="0">
                <a:solidFill>
                  <a:schemeClr val="accent3"/>
                </a:solidFill>
              </a:rPr>
              <a:t>  </a:t>
            </a:r>
            <a:r>
              <a:rPr lang="en-US" sz="4000" b="1" dirty="0">
                <a:solidFill>
                  <a:schemeClr val="accent3">
                    <a:alpha val="70000"/>
                  </a:schemeClr>
                </a:solidFill>
              </a:rPr>
              <a:t>13%</a:t>
            </a:r>
          </a:p>
        </p:txBody>
      </p:sp>
      <p:sp>
        <p:nvSpPr>
          <p:cNvPr id="21" name="TextBox 20"/>
          <p:cNvSpPr txBox="1"/>
          <p:nvPr/>
        </p:nvSpPr>
        <p:spPr>
          <a:xfrm>
            <a:off x="1678417" y="2860577"/>
            <a:ext cx="2959170" cy="707886"/>
          </a:xfrm>
          <a:prstGeom prst="rect">
            <a:avLst/>
          </a:prstGeom>
          <a:noFill/>
        </p:spPr>
        <p:txBody>
          <a:bodyPr wrap="square" rtlCol="0">
            <a:spAutoFit/>
          </a:bodyPr>
          <a:lstStyle/>
          <a:p>
            <a:pPr algn="ctr"/>
            <a:r>
              <a:rPr lang="en-US" sz="4000" b="1" dirty="0">
                <a:solidFill>
                  <a:schemeClr val="accent3"/>
                </a:solidFill>
              </a:rPr>
              <a:t>33%</a:t>
            </a:r>
            <a:r>
              <a:rPr lang="en-US" sz="4000" dirty="0">
                <a:solidFill>
                  <a:schemeClr val="accent3"/>
                </a:solidFill>
              </a:rPr>
              <a:t>  </a:t>
            </a:r>
            <a:r>
              <a:rPr lang="en-US" sz="4000" b="1" dirty="0">
                <a:solidFill>
                  <a:schemeClr val="accent3">
                    <a:alpha val="70000"/>
                  </a:schemeClr>
                </a:solidFill>
              </a:rPr>
              <a:t>26%</a:t>
            </a:r>
          </a:p>
        </p:txBody>
      </p:sp>
      <p:sp>
        <p:nvSpPr>
          <p:cNvPr id="22" name="TextBox 21"/>
          <p:cNvSpPr txBox="1"/>
          <p:nvPr/>
        </p:nvSpPr>
        <p:spPr>
          <a:xfrm>
            <a:off x="1771616" y="3455492"/>
            <a:ext cx="2797441" cy="307777"/>
          </a:xfrm>
          <a:prstGeom prst="rect">
            <a:avLst/>
          </a:prstGeom>
          <a:noFill/>
        </p:spPr>
        <p:txBody>
          <a:bodyPr wrap="square" rtlCol="0">
            <a:spAutoFit/>
          </a:bodyPr>
          <a:lstStyle/>
          <a:p>
            <a:pPr algn="ctr"/>
            <a:r>
              <a:rPr lang="en-US" sz="1400" dirty="0">
                <a:solidFill>
                  <a:schemeClr val="tx2"/>
                </a:solidFill>
              </a:rPr>
              <a:t>Cash or gifts</a:t>
            </a:r>
          </a:p>
        </p:txBody>
      </p:sp>
      <p:cxnSp>
        <p:nvCxnSpPr>
          <p:cNvPr id="23" name="Straight Connector 22"/>
          <p:cNvCxnSpPr/>
          <p:nvPr/>
        </p:nvCxnSpPr>
        <p:spPr>
          <a:xfrm>
            <a:off x="3174170" y="2905511"/>
            <a:ext cx="0" cy="530072"/>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4613628" y="3467215"/>
            <a:ext cx="2976151" cy="307777"/>
          </a:xfrm>
          <a:prstGeom prst="rect">
            <a:avLst/>
          </a:prstGeom>
          <a:noFill/>
        </p:spPr>
        <p:txBody>
          <a:bodyPr wrap="square" rtlCol="0">
            <a:spAutoFit/>
          </a:bodyPr>
          <a:lstStyle/>
          <a:p>
            <a:pPr algn="ctr"/>
            <a:r>
              <a:rPr lang="en-US" sz="1400" dirty="0">
                <a:solidFill>
                  <a:schemeClr val="tx2"/>
                </a:solidFill>
              </a:rPr>
              <a:t>Premium differentials</a:t>
            </a:r>
          </a:p>
        </p:txBody>
      </p:sp>
      <p:cxnSp>
        <p:nvCxnSpPr>
          <p:cNvPr id="31" name="Straight Connector 30"/>
          <p:cNvCxnSpPr/>
          <p:nvPr/>
        </p:nvCxnSpPr>
        <p:spPr>
          <a:xfrm>
            <a:off x="6086520" y="2917234"/>
            <a:ext cx="0" cy="530072"/>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4702153" y="2860578"/>
            <a:ext cx="1" cy="818701"/>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7509228" y="3467216"/>
            <a:ext cx="2976151" cy="307777"/>
          </a:xfrm>
          <a:prstGeom prst="rect">
            <a:avLst/>
          </a:prstGeom>
          <a:noFill/>
        </p:spPr>
        <p:txBody>
          <a:bodyPr wrap="square" rtlCol="0">
            <a:spAutoFit/>
          </a:bodyPr>
          <a:lstStyle/>
          <a:p>
            <a:pPr algn="ctr"/>
            <a:r>
              <a:rPr lang="en-US" sz="1400" dirty="0">
                <a:solidFill>
                  <a:schemeClr val="tx2"/>
                </a:solidFill>
              </a:rPr>
              <a:t>Not offered</a:t>
            </a:r>
          </a:p>
        </p:txBody>
      </p:sp>
      <p:cxnSp>
        <p:nvCxnSpPr>
          <p:cNvPr id="35" name="Straight Connector 34"/>
          <p:cNvCxnSpPr/>
          <p:nvPr/>
        </p:nvCxnSpPr>
        <p:spPr>
          <a:xfrm>
            <a:off x="8982120" y="2917235"/>
            <a:ext cx="0" cy="530072"/>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7502031" y="2866611"/>
            <a:ext cx="1" cy="818701"/>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3846310" y="2300880"/>
            <a:ext cx="4541732" cy="307777"/>
          </a:xfrm>
          <a:prstGeom prst="rect">
            <a:avLst/>
          </a:prstGeom>
          <a:noFill/>
        </p:spPr>
        <p:txBody>
          <a:bodyPr wrap="square" rtlCol="0">
            <a:spAutoFit/>
          </a:bodyPr>
          <a:lstStyle/>
          <a:p>
            <a:pPr algn="ctr"/>
            <a:r>
              <a:rPr lang="en-US" sz="1400" b="1" cap="all" dirty="0">
                <a:solidFill>
                  <a:schemeClr val="tx2"/>
                </a:solidFill>
              </a:rPr>
              <a:t>Participation incentives</a:t>
            </a:r>
          </a:p>
        </p:txBody>
      </p:sp>
      <p:pic>
        <p:nvPicPr>
          <p:cNvPr id="55" name="Picture 54"/>
          <p:cNvPicPr>
            <a:picLocks noChangeAspect="1"/>
          </p:cNvPicPr>
          <p:nvPr/>
        </p:nvPicPr>
        <p:blipFill rotWithShape="1">
          <a:blip r:embed="rId3"/>
          <a:srcRect t="-1" r="10700" b="7097"/>
          <a:stretch/>
        </p:blipFill>
        <p:spPr>
          <a:xfrm>
            <a:off x="4105606" y="4472616"/>
            <a:ext cx="3961828" cy="914268"/>
          </a:xfrm>
          <a:prstGeom prst="rect">
            <a:avLst/>
          </a:prstGeom>
        </p:spPr>
      </p:pic>
      <p:sp>
        <p:nvSpPr>
          <p:cNvPr id="2" name="Title 1"/>
          <p:cNvSpPr>
            <a:spLocks noGrp="1"/>
          </p:cNvSpPr>
          <p:nvPr>
            <p:ph type="title"/>
          </p:nvPr>
        </p:nvSpPr>
        <p:spPr/>
        <p:txBody>
          <a:bodyPr>
            <a:normAutofit fontScale="90000"/>
          </a:bodyPr>
          <a:lstStyle/>
          <a:p>
            <a:r>
              <a:rPr lang="en-US" dirty="0"/>
              <a:t>Investing in a holistic wellbeing </a:t>
            </a:r>
            <a:r>
              <a:rPr lang="en-US" dirty="0" smtClean="0"/>
              <a:t>strategy</a:t>
            </a:r>
            <a:endParaRPr lang="en-US" dirty="0"/>
          </a:p>
        </p:txBody>
      </p:sp>
      <p:sp>
        <p:nvSpPr>
          <p:cNvPr id="4" name="Text Placeholder 3"/>
          <p:cNvSpPr>
            <a:spLocks noGrp="1"/>
          </p:cNvSpPr>
          <p:nvPr>
            <p:ph type="body" sz="quarter" idx="13"/>
          </p:nvPr>
        </p:nvSpPr>
        <p:spPr/>
        <p:txBody>
          <a:bodyPr/>
          <a:lstStyle/>
          <a:p>
            <a:r>
              <a:rPr lang="en-US" b="0" dirty="0" smtClean="0"/>
              <a:t>Wellbeing Program Participation Incentives And Evaluation Metrics</a:t>
            </a:r>
            <a:endParaRPr lang="en-US" b="0" dirty="0"/>
          </a:p>
        </p:txBody>
      </p:sp>
      <p:pic>
        <p:nvPicPr>
          <p:cNvPr id="24" name="Picture 23"/>
          <p:cNvPicPr>
            <a:picLocks noChangeAspect="1"/>
          </p:cNvPicPr>
          <p:nvPr/>
        </p:nvPicPr>
        <p:blipFill>
          <a:blip r:embed="rId4"/>
          <a:stretch>
            <a:fillRect/>
          </a:stretch>
        </p:blipFill>
        <p:spPr>
          <a:xfrm>
            <a:off x="10668000" y="-13543"/>
            <a:ext cx="744950" cy="1158460"/>
          </a:xfrm>
          <a:prstGeom prst="rect">
            <a:avLst/>
          </a:prstGeom>
        </p:spPr>
      </p:pic>
    </p:spTree>
    <p:extLst>
      <p:ext uri="{BB962C8B-B14F-4D97-AF65-F5344CB8AC3E}">
        <p14:creationId xmlns:p14="http://schemas.microsoft.com/office/powerpoint/2010/main" val="3914202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7532088" y="3383017"/>
            <a:ext cx="2882366" cy="707886"/>
          </a:xfrm>
          <a:prstGeom prst="rect">
            <a:avLst/>
          </a:prstGeom>
          <a:noFill/>
        </p:spPr>
        <p:txBody>
          <a:bodyPr wrap="square" rtlCol="0">
            <a:spAutoFit/>
          </a:bodyPr>
          <a:lstStyle/>
          <a:p>
            <a:pPr algn="ctr"/>
            <a:r>
              <a:rPr lang="en-US" sz="4000" b="1" dirty="0">
                <a:solidFill>
                  <a:schemeClr val="accent3"/>
                </a:solidFill>
              </a:rPr>
              <a:t>15%</a:t>
            </a:r>
            <a:r>
              <a:rPr lang="en-US" sz="4000" dirty="0">
                <a:solidFill>
                  <a:schemeClr val="accent3"/>
                </a:solidFill>
              </a:rPr>
              <a:t>   </a:t>
            </a:r>
            <a:r>
              <a:rPr lang="en-US" sz="4000" b="1" dirty="0">
                <a:solidFill>
                  <a:schemeClr val="accent3">
                    <a:alpha val="70000"/>
                  </a:schemeClr>
                </a:solidFill>
              </a:rPr>
              <a:t>9%</a:t>
            </a:r>
          </a:p>
        </p:txBody>
      </p:sp>
      <p:sp>
        <p:nvSpPr>
          <p:cNvPr id="17" name="TextBox 16"/>
          <p:cNvSpPr txBox="1"/>
          <p:nvPr/>
        </p:nvSpPr>
        <p:spPr>
          <a:xfrm>
            <a:off x="7509227" y="2315245"/>
            <a:ext cx="2959170" cy="707886"/>
          </a:xfrm>
          <a:prstGeom prst="rect">
            <a:avLst/>
          </a:prstGeom>
          <a:noFill/>
        </p:spPr>
        <p:txBody>
          <a:bodyPr wrap="square" rtlCol="0">
            <a:spAutoFit/>
          </a:bodyPr>
          <a:lstStyle/>
          <a:p>
            <a:pPr algn="ctr"/>
            <a:r>
              <a:rPr lang="en-US" sz="4000" b="1" dirty="0">
                <a:solidFill>
                  <a:schemeClr val="accent3"/>
                </a:solidFill>
              </a:rPr>
              <a:t>23%</a:t>
            </a:r>
            <a:r>
              <a:rPr lang="en-US" sz="4000" dirty="0">
                <a:solidFill>
                  <a:schemeClr val="accent3"/>
                </a:solidFill>
              </a:rPr>
              <a:t>  </a:t>
            </a:r>
            <a:r>
              <a:rPr lang="en-US" sz="4000" b="1" dirty="0">
                <a:solidFill>
                  <a:schemeClr val="accent3">
                    <a:alpha val="70000"/>
                  </a:schemeClr>
                </a:solidFill>
              </a:rPr>
              <a:t>16%</a:t>
            </a:r>
          </a:p>
        </p:txBody>
      </p:sp>
      <p:sp>
        <p:nvSpPr>
          <p:cNvPr id="18" name="TextBox 17"/>
          <p:cNvSpPr txBox="1"/>
          <p:nvPr/>
        </p:nvSpPr>
        <p:spPr>
          <a:xfrm>
            <a:off x="4613627" y="2315244"/>
            <a:ext cx="2959170" cy="707886"/>
          </a:xfrm>
          <a:prstGeom prst="rect">
            <a:avLst/>
          </a:prstGeom>
          <a:noFill/>
        </p:spPr>
        <p:txBody>
          <a:bodyPr wrap="square" rtlCol="0">
            <a:spAutoFit/>
          </a:bodyPr>
          <a:lstStyle/>
          <a:p>
            <a:pPr algn="ctr"/>
            <a:r>
              <a:rPr lang="en-US" sz="4000" b="1" dirty="0">
                <a:solidFill>
                  <a:schemeClr val="accent3"/>
                </a:solidFill>
              </a:rPr>
              <a:t>27%</a:t>
            </a:r>
            <a:r>
              <a:rPr lang="en-US" sz="4000" dirty="0">
                <a:solidFill>
                  <a:schemeClr val="accent3"/>
                </a:solidFill>
              </a:rPr>
              <a:t>  </a:t>
            </a:r>
            <a:r>
              <a:rPr lang="en-US" sz="4000" b="1" dirty="0">
                <a:solidFill>
                  <a:schemeClr val="accent3">
                    <a:alpha val="70000"/>
                  </a:schemeClr>
                </a:solidFill>
              </a:rPr>
              <a:t>19%</a:t>
            </a:r>
          </a:p>
        </p:txBody>
      </p:sp>
      <p:sp>
        <p:nvSpPr>
          <p:cNvPr id="21" name="TextBox 20"/>
          <p:cNvSpPr txBox="1"/>
          <p:nvPr/>
        </p:nvSpPr>
        <p:spPr>
          <a:xfrm>
            <a:off x="1701277" y="2303521"/>
            <a:ext cx="2959170" cy="707886"/>
          </a:xfrm>
          <a:prstGeom prst="rect">
            <a:avLst/>
          </a:prstGeom>
          <a:noFill/>
        </p:spPr>
        <p:txBody>
          <a:bodyPr wrap="square" rtlCol="0">
            <a:spAutoFit/>
          </a:bodyPr>
          <a:lstStyle/>
          <a:p>
            <a:pPr algn="ctr"/>
            <a:r>
              <a:rPr lang="en-US" sz="4000" b="1" dirty="0">
                <a:solidFill>
                  <a:schemeClr val="accent3"/>
                </a:solidFill>
              </a:rPr>
              <a:t>39%</a:t>
            </a:r>
            <a:r>
              <a:rPr lang="en-US" sz="4000" dirty="0">
                <a:solidFill>
                  <a:schemeClr val="accent3"/>
                </a:solidFill>
              </a:rPr>
              <a:t>  </a:t>
            </a:r>
            <a:r>
              <a:rPr lang="en-US" sz="4000" b="1" dirty="0">
                <a:solidFill>
                  <a:schemeClr val="accent3">
                    <a:alpha val="70000"/>
                  </a:schemeClr>
                </a:solidFill>
              </a:rPr>
              <a:t>28%</a:t>
            </a:r>
          </a:p>
        </p:txBody>
      </p:sp>
      <p:sp>
        <p:nvSpPr>
          <p:cNvPr id="22" name="TextBox 21"/>
          <p:cNvSpPr txBox="1"/>
          <p:nvPr/>
        </p:nvSpPr>
        <p:spPr>
          <a:xfrm>
            <a:off x="1771616" y="2898436"/>
            <a:ext cx="2797441" cy="307777"/>
          </a:xfrm>
          <a:prstGeom prst="rect">
            <a:avLst/>
          </a:prstGeom>
          <a:noFill/>
        </p:spPr>
        <p:txBody>
          <a:bodyPr wrap="square" rtlCol="0">
            <a:spAutoFit/>
          </a:bodyPr>
          <a:lstStyle/>
          <a:p>
            <a:pPr algn="ctr"/>
            <a:r>
              <a:rPr lang="en-US" sz="1400" dirty="0">
                <a:solidFill>
                  <a:schemeClr val="tx2"/>
                </a:solidFill>
              </a:rPr>
              <a:t>Program participation</a:t>
            </a:r>
          </a:p>
        </p:txBody>
      </p:sp>
      <p:cxnSp>
        <p:nvCxnSpPr>
          <p:cNvPr id="23" name="Straight Connector 22"/>
          <p:cNvCxnSpPr/>
          <p:nvPr/>
        </p:nvCxnSpPr>
        <p:spPr>
          <a:xfrm>
            <a:off x="3174170" y="2348455"/>
            <a:ext cx="0" cy="530072"/>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4613628" y="2910159"/>
            <a:ext cx="2976151" cy="307777"/>
          </a:xfrm>
          <a:prstGeom prst="rect">
            <a:avLst/>
          </a:prstGeom>
          <a:noFill/>
        </p:spPr>
        <p:txBody>
          <a:bodyPr wrap="square" rtlCol="0">
            <a:spAutoFit/>
          </a:bodyPr>
          <a:lstStyle/>
          <a:p>
            <a:pPr algn="ctr"/>
            <a:r>
              <a:rPr lang="en-US" sz="1400" dirty="0">
                <a:solidFill>
                  <a:schemeClr val="tx2"/>
                </a:solidFill>
              </a:rPr>
              <a:t>Employee engagement</a:t>
            </a:r>
          </a:p>
        </p:txBody>
      </p:sp>
      <p:cxnSp>
        <p:nvCxnSpPr>
          <p:cNvPr id="31" name="Straight Connector 30"/>
          <p:cNvCxnSpPr/>
          <p:nvPr/>
        </p:nvCxnSpPr>
        <p:spPr>
          <a:xfrm>
            <a:off x="6086520" y="2360178"/>
            <a:ext cx="0" cy="530072"/>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4702153" y="2303522"/>
            <a:ext cx="1" cy="818701"/>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7509228" y="2910160"/>
            <a:ext cx="2976151" cy="307777"/>
          </a:xfrm>
          <a:prstGeom prst="rect">
            <a:avLst/>
          </a:prstGeom>
          <a:noFill/>
        </p:spPr>
        <p:txBody>
          <a:bodyPr wrap="square" rtlCol="0">
            <a:spAutoFit/>
          </a:bodyPr>
          <a:lstStyle/>
          <a:p>
            <a:pPr algn="ctr"/>
            <a:r>
              <a:rPr lang="en-US" sz="1400" dirty="0">
                <a:solidFill>
                  <a:schemeClr val="tx2"/>
                </a:solidFill>
              </a:rPr>
              <a:t>Biometrics</a:t>
            </a:r>
          </a:p>
        </p:txBody>
      </p:sp>
      <p:cxnSp>
        <p:nvCxnSpPr>
          <p:cNvPr id="35" name="Straight Connector 34"/>
          <p:cNvCxnSpPr/>
          <p:nvPr/>
        </p:nvCxnSpPr>
        <p:spPr>
          <a:xfrm>
            <a:off x="8982120" y="2360179"/>
            <a:ext cx="0" cy="530072"/>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1701278" y="3382444"/>
            <a:ext cx="2959170" cy="707886"/>
          </a:xfrm>
          <a:prstGeom prst="rect">
            <a:avLst/>
          </a:prstGeom>
          <a:noFill/>
        </p:spPr>
        <p:txBody>
          <a:bodyPr wrap="square" rtlCol="0">
            <a:spAutoFit/>
          </a:bodyPr>
          <a:lstStyle/>
          <a:p>
            <a:pPr algn="ctr"/>
            <a:r>
              <a:rPr lang="en-US" sz="4000" b="1" dirty="0">
                <a:solidFill>
                  <a:schemeClr val="accent3"/>
                </a:solidFill>
              </a:rPr>
              <a:t>21%</a:t>
            </a:r>
            <a:r>
              <a:rPr lang="en-US" sz="4000" dirty="0">
                <a:solidFill>
                  <a:schemeClr val="accent3"/>
                </a:solidFill>
              </a:rPr>
              <a:t>  </a:t>
            </a:r>
            <a:r>
              <a:rPr lang="en-US" sz="4000" b="1" dirty="0">
                <a:solidFill>
                  <a:schemeClr val="accent3">
                    <a:alpha val="70000"/>
                  </a:schemeClr>
                </a:solidFill>
              </a:rPr>
              <a:t>14%</a:t>
            </a:r>
          </a:p>
        </p:txBody>
      </p:sp>
      <p:sp>
        <p:nvSpPr>
          <p:cNvPr id="37" name="TextBox 36"/>
          <p:cNvSpPr txBox="1"/>
          <p:nvPr/>
        </p:nvSpPr>
        <p:spPr>
          <a:xfrm>
            <a:off x="1771617" y="3977359"/>
            <a:ext cx="2797441" cy="307777"/>
          </a:xfrm>
          <a:prstGeom prst="rect">
            <a:avLst/>
          </a:prstGeom>
          <a:noFill/>
        </p:spPr>
        <p:txBody>
          <a:bodyPr wrap="square" rtlCol="0">
            <a:spAutoFit/>
          </a:bodyPr>
          <a:lstStyle/>
          <a:p>
            <a:pPr algn="ctr"/>
            <a:r>
              <a:rPr lang="en-US" sz="1400" dirty="0">
                <a:solidFill>
                  <a:schemeClr val="tx2"/>
                </a:solidFill>
              </a:rPr>
              <a:t>Health risk assessments</a:t>
            </a:r>
          </a:p>
        </p:txBody>
      </p:sp>
      <p:cxnSp>
        <p:nvCxnSpPr>
          <p:cNvPr id="39" name="Straight Connector 38"/>
          <p:cNvCxnSpPr/>
          <p:nvPr/>
        </p:nvCxnSpPr>
        <p:spPr>
          <a:xfrm>
            <a:off x="3174171" y="3416227"/>
            <a:ext cx="0" cy="530072"/>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4613628" y="3383016"/>
            <a:ext cx="2959170" cy="707886"/>
          </a:xfrm>
          <a:prstGeom prst="rect">
            <a:avLst/>
          </a:prstGeom>
          <a:noFill/>
        </p:spPr>
        <p:txBody>
          <a:bodyPr wrap="square" rtlCol="0">
            <a:spAutoFit/>
          </a:bodyPr>
          <a:lstStyle/>
          <a:p>
            <a:pPr algn="ctr"/>
            <a:r>
              <a:rPr lang="en-US" sz="4000" b="1" dirty="0">
                <a:solidFill>
                  <a:schemeClr val="accent3"/>
                </a:solidFill>
              </a:rPr>
              <a:t>18%</a:t>
            </a:r>
            <a:r>
              <a:rPr lang="en-US" sz="4000" dirty="0">
                <a:solidFill>
                  <a:schemeClr val="accent3"/>
                </a:solidFill>
              </a:rPr>
              <a:t>  </a:t>
            </a:r>
            <a:r>
              <a:rPr lang="en-US" sz="4000" b="1" dirty="0">
                <a:solidFill>
                  <a:schemeClr val="accent3">
                    <a:alpha val="70000"/>
                  </a:schemeClr>
                </a:solidFill>
              </a:rPr>
              <a:t>11%</a:t>
            </a:r>
          </a:p>
        </p:txBody>
      </p:sp>
      <p:sp>
        <p:nvSpPr>
          <p:cNvPr id="42" name="TextBox 41"/>
          <p:cNvSpPr txBox="1"/>
          <p:nvPr/>
        </p:nvSpPr>
        <p:spPr>
          <a:xfrm>
            <a:off x="4613629" y="3977931"/>
            <a:ext cx="2976151" cy="307777"/>
          </a:xfrm>
          <a:prstGeom prst="rect">
            <a:avLst/>
          </a:prstGeom>
          <a:noFill/>
        </p:spPr>
        <p:txBody>
          <a:bodyPr wrap="square" rtlCol="0">
            <a:spAutoFit/>
          </a:bodyPr>
          <a:lstStyle/>
          <a:p>
            <a:pPr algn="ctr"/>
            <a:r>
              <a:rPr lang="en-US" sz="1400" dirty="0">
                <a:solidFill>
                  <a:schemeClr val="tx2"/>
                </a:solidFill>
              </a:rPr>
              <a:t>Financial (claims data)</a:t>
            </a:r>
          </a:p>
        </p:txBody>
      </p:sp>
      <p:cxnSp>
        <p:nvCxnSpPr>
          <p:cNvPr id="43" name="Straight Connector 42"/>
          <p:cNvCxnSpPr/>
          <p:nvPr/>
        </p:nvCxnSpPr>
        <p:spPr>
          <a:xfrm>
            <a:off x="6086521" y="3427950"/>
            <a:ext cx="0" cy="530072"/>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44" name="TextBox 43"/>
          <p:cNvSpPr txBox="1"/>
          <p:nvPr/>
        </p:nvSpPr>
        <p:spPr>
          <a:xfrm>
            <a:off x="7509229" y="3977932"/>
            <a:ext cx="2976151" cy="307777"/>
          </a:xfrm>
          <a:prstGeom prst="rect">
            <a:avLst/>
          </a:prstGeom>
          <a:noFill/>
        </p:spPr>
        <p:txBody>
          <a:bodyPr wrap="square" rtlCol="0">
            <a:spAutoFit/>
          </a:bodyPr>
          <a:lstStyle/>
          <a:p>
            <a:pPr algn="ctr"/>
            <a:r>
              <a:rPr lang="en-US" sz="1400" dirty="0">
                <a:solidFill>
                  <a:schemeClr val="tx2"/>
                </a:solidFill>
              </a:rPr>
              <a:t>Healthcare utilization</a:t>
            </a:r>
          </a:p>
        </p:txBody>
      </p:sp>
      <p:cxnSp>
        <p:nvCxnSpPr>
          <p:cNvPr id="45" name="Straight Connector 44"/>
          <p:cNvCxnSpPr/>
          <p:nvPr/>
        </p:nvCxnSpPr>
        <p:spPr>
          <a:xfrm>
            <a:off x="8982121" y="3427951"/>
            <a:ext cx="0" cy="530072"/>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46" name="TextBox 45"/>
          <p:cNvSpPr txBox="1"/>
          <p:nvPr/>
        </p:nvSpPr>
        <p:spPr>
          <a:xfrm>
            <a:off x="1692314" y="4531322"/>
            <a:ext cx="2959170" cy="707886"/>
          </a:xfrm>
          <a:prstGeom prst="rect">
            <a:avLst/>
          </a:prstGeom>
          <a:noFill/>
        </p:spPr>
        <p:txBody>
          <a:bodyPr wrap="square" rtlCol="0">
            <a:spAutoFit/>
          </a:bodyPr>
          <a:lstStyle/>
          <a:p>
            <a:pPr algn="ctr"/>
            <a:r>
              <a:rPr lang="en-US" sz="4000" b="1" dirty="0">
                <a:solidFill>
                  <a:schemeClr val="accent3"/>
                </a:solidFill>
              </a:rPr>
              <a:t>14%</a:t>
            </a:r>
            <a:r>
              <a:rPr lang="en-US" sz="4000" dirty="0">
                <a:solidFill>
                  <a:schemeClr val="accent3"/>
                </a:solidFill>
              </a:rPr>
              <a:t>   </a:t>
            </a:r>
            <a:r>
              <a:rPr lang="en-US" sz="4000" b="1" dirty="0">
                <a:solidFill>
                  <a:schemeClr val="accent3">
                    <a:alpha val="70000"/>
                  </a:schemeClr>
                </a:solidFill>
              </a:rPr>
              <a:t>9%</a:t>
            </a:r>
          </a:p>
        </p:txBody>
      </p:sp>
      <p:sp>
        <p:nvSpPr>
          <p:cNvPr id="47" name="TextBox 46"/>
          <p:cNvSpPr txBox="1"/>
          <p:nvPr/>
        </p:nvSpPr>
        <p:spPr>
          <a:xfrm>
            <a:off x="1762653" y="5104203"/>
            <a:ext cx="2797441" cy="307777"/>
          </a:xfrm>
          <a:prstGeom prst="rect">
            <a:avLst/>
          </a:prstGeom>
          <a:noFill/>
        </p:spPr>
        <p:txBody>
          <a:bodyPr wrap="square" rtlCol="0">
            <a:spAutoFit/>
          </a:bodyPr>
          <a:lstStyle/>
          <a:p>
            <a:pPr algn="ctr"/>
            <a:r>
              <a:rPr lang="en-US" sz="1400" dirty="0">
                <a:solidFill>
                  <a:schemeClr val="tx2"/>
                </a:solidFill>
              </a:rPr>
              <a:t>Preventive care</a:t>
            </a:r>
          </a:p>
        </p:txBody>
      </p:sp>
      <p:cxnSp>
        <p:nvCxnSpPr>
          <p:cNvPr id="48" name="Straight Connector 47"/>
          <p:cNvCxnSpPr/>
          <p:nvPr/>
        </p:nvCxnSpPr>
        <p:spPr>
          <a:xfrm>
            <a:off x="3165207" y="4565105"/>
            <a:ext cx="0" cy="530072"/>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49" name="TextBox 48"/>
          <p:cNvSpPr txBox="1"/>
          <p:nvPr/>
        </p:nvSpPr>
        <p:spPr>
          <a:xfrm>
            <a:off x="4604664" y="4531894"/>
            <a:ext cx="2959170" cy="707886"/>
          </a:xfrm>
          <a:prstGeom prst="rect">
            <a:avLst/>
          </a:prstGeom>
          <a:noFill/>
        </p:spPr>
        <p:txBody>
          <a:bodyPr wrap="square" rtlCol="0">
            <a:spAutoFit/>
          </a:bodyPr>
          <a:lstStyle/>
          <a:p>
            <a:pPr algn="ctr"/>
            <a:r>
              <a:rPr lang="en-US" sz="4000" b="1" dirty="0">
                <a:solidFill>
                  <a:schemeClr val="accent3"/>
                </a:solidFill>
              </a:rPr>
              <a:t> 8%</a:t>
            </a:r>
            <a:r>
              <a:rPr lang="en-US" sz="4000" dirty="0">
                <a:solidFill>
                  <a:schemeClr val="accent3"/>
                </a:solidFill>
              </a:rPr>
              <a:t>   </a:t>
            </a:r>
            <a:r>
              <a:rPr lang="en-US" sz="4000" b="1" dirty="0">
                <a:solidFill>
                  <a:schemeClr val="accent3">
                    <a:alpha val="70000"/>
                  </a:schemeClr>
                </a:solidFill>
              </a:rPr>
              <a:t>4%</a:t>
            </a:r>
          </a:p>
        </p:txBody>
      </p:sp>
      <p:sp>
        <p:nvSpPr>
          <p:cNvPr id="50" name="TextBox 49"/>
          <p:cNvSpPr txBox="1"/>
          <p:nvPr/>
        </p:nvSpPr>
        <p:spPr>
          <a:xfrm>
            <a:off x="4604665" y="5104775"/>
            <a:ext cx="2976151" cy="307777"/>
          </a:xfrm>
          <a:prstGeom prst="rect">
            <a:avLst/>
          </a:prstGeom>
          <a:noFill/>
        </p:spPr>
        <p:txBody>
          <a:bodyPr wrap="square" rtlCol="0">
            <a:spAutoFit/>
          </a:bodyPr>
          <a:lstStyle/>
          <a:p>
            <a:pPr algn="ctr"/>
            <a:r>
              <a:rPr lang="en-US" sz="1400" dirty="0">
                <a:solidFill>
                  <a:schemeClr val="tx2"/>
                </a:solidFill>
              </a:rPr>
              <a:t>Chronic condition management</a:t>
            </a:r>
          </a:p>
        </p:txBody>
      </p:sp>
      <p:cxnSp>
        <p:nvCxnSpPr>
          <p:cNvPr id="53" name="Straight Connector 52"/>
          <p:cNvCxnSpPr/>
          <p:nvPr/>
        </p:nvCxnSpPr>
        <p:spPr>
          <a:xfrm>
            <a:off x="6077557" y="4576828"/>
            <a:ext cx="0" cy="530072"/>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54" name="TextBox 53"/>
          <p:cNvSpPr txBox="1"/>
          <p:nvPr/>
        </p:nvSpPr>
        <p:spPr>
          <a:xfrm>
            <a:off x="7532088" y="4531895"/>
            <a:ext cx="2766118" cy="707886"/>
          </a:xfrm>
          <a:prstGeom prst="rect">
            <a:avLst/>
          </a:prstGeom>
          <a:noFill/>
        </p:spPr>
        <p:txBody>
          <a:bodyPr wrap="square" rtlCol="0">
            <a:spAutoFit/>
          </a:bodyPr>
          <a:lstStyle/>
          <a:p>
            <a:pPr algn="ctr"/>
            <a:r>
              <a:rPr lang="en-US" sz="4000" b="1" dirty="0">
                <a:solidFill>
                  <a:schemeClr val="accent3"/>
                </a:solidFill>
              </a:rPr>
              <a:t>10%</a:t>
            </a:r>
            <a:r>
              <a:rPr lang="en-US" sz="2400" baseline="75000" dirty="0">
                <a:solidFill>
                  <a:schemeClr val="accent3"/>
                </a:solidFill>
                <a:latin typeface="Wingdings 3" panose="05040102010807070707" pitchFamily="18" charset="2"/>
                <a:sym typeface="Wingdings 3" panose="05040102010807070707" pitchFamily="18" charset="2"/>
              </a:rPr>
              <a:t></a:t>
            </a:r>
            <a:r>
              <a:rPr lang="en-US" sz="4000" dirty="0">
                <a:solidFill>
                  <a:schemeClr val="accent3"/>
                </a:solidFill>
              </a:rPr>
              <a:t>  </a:t>
            </a:r>
            <a:r>
              <a:rPr lang="en-US" sz="4000" b="1" dirty="0">
                <a:solidFill>
                  <a:schemeClr val="accent3">
                    <a:alpha val="70000"/>
                  </a:schemeClr>
                </a:solidFill>
              </a:rPr>
              <a:t>17%</a:t>
            </a:r>
          </a:p>
        </p:txBody>
      </p:sp>
      <p:sp>
        <p:nvSpPr>
          <p:cNvPr id="55" name="TextBox 54"/>
          <p:cNvSpPr txBox="1"/>
          <p:nvPr/>
        </p:nvSpPr>
        <p:spPr>
          <a:xfrm>
            <a:off x="7500265" y="5104776"/>
            <a:ext cx="2976151" cy="307777"/>
          </a:xfrm>
          <a:prstGeom prst="rect">
            <a:avLst/>
          </a:prstGeom>
          <a:noFill/>
        </p:spPr>
        <p:txBody>
          <a:bodyPr wrap="square" rtlCol="0">
            <a:spAutoFit/>
          </a:bodyPr>
          <a:lstStyle/>
          <a:p>
            <a:pPr algn="ctr"/>
            <a:r>
              <a:rPr lang="en-US" sz="1400" dirty="0">
                <a:solidFill>
                  <a:schemeClr val="tx2"/>
                </a:solidFill>
              </a:rPr>
              <a:t>Not used</a:t>
            </a:r>
          </a:p>
        </p:txBody>
      </p:sp>
      <p:cxnSp>
        <p:nvCxnSpPr>
          <p:cNvPr id="56" name="Straight Connector 55"/>
          <p:cNvCxnSpPr/>
          <p:nvPr/>
        </p:nvCxnSpPr>
        <p:spPr>
          <a:xfrm>
            <a:off x="8973157" y="4576829"/>
            <a:ext cx="0" cy="530072"/>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7502031" y="2309555"/>
            <a:ext cx="1" cy="818701"/>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4700315" y="3382677"/>
            <a:ext cx="1" cy="818701"/>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a:off x="7500193" y="3388710"/>
            <a:ext cx="1" cy="818701"/>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a:off x="4698477" y="4909502"/>
            <a:ext cx="1" cy="818701"/>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a:off x="7498355" y="4915535"/>
            <a:ext cx="1" cy="818701"/>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51" name="TextBox 50"/>
          <p:cNvSpPr txBox="1"/>
          <p:nvPr/>
        </p:nvSpPr>
        <p:spPr>
          <a:xfrm>
            <a:off x="3846310" y="1963113"/>
            <a:ext cx="4541732" cy="307777"/>
          </a:xfrm>
          <a:prstGeom prst="rect">
            <a:avLst/>
          </a:prstGeom>
          <a:noFill/>
        </p:spPr>
        <p:txBody>
          <a:bodyPr wrap="square" rtlCol="0">
            <a:spAutoFit/>
          </a:bodyPr>
          <a:lstStyle/>
          <a:p>
            <a:pPr algn="ctr"/>
            <a:r>
              <a:rPr lang="en-US" sz="1400" b="1" cap="all" dirty="0">
                <a:solidFill>
                  <a:schemeClr val="tx2"/>
                </a:solidFill>
              </a:rPr>
              <a:t>EVALUATION METRICS</a:t>
            </a:r>
          </a:p>
        </p:txBody>
      </p:sp>
      <p:pic>
        <p:nvPicPr>
          <p:cNvPr id="52" name="Picture 51"/>
          <p:cNvPicPr>
            <a:picLocks noChangeAspect="1"/>
          </p:cNvPicPr>
          <p:nvPr/>
        </p:nvPicPr>
        <p:blipFill rotWithShape="1">
          <a:blip r:embed="rId3"/>
          <a:srcRect t="-1" r="10700" b="7097"/>
          <a:stretch/>
        </p:blipFill>
        <p:spPr>
          <a:xfrm>
            <a:off x="4445168" y="5857838"/>
            <a:ext cx="3344016" cy="771696"/>
          </a:xfrm>
          <a:prstGeom prst="rect">
            <a:avLst/>
          </a:prstGeom>
        </p:spPr>
      </p:pic>
      <p:sp>
        <p:nvSpPr>
          <p:cNvPr id="4" name="Text Placeholder 3"/>
          <p:cNvSpPr>
            <a:spLocks noGrp="1"/>
          </p:cNvSpPr>
          <p:nvPr>
            <p:ph type="body" sz="quarter" idx="13"/>
          </p:nvPr>
        </p:nvSpPr>
        <p:spPr/>
        <p:txBody>
          <a:bodyPr/>
          <a:lstStyle/>
          <a:p>
            <a:r>
              <a:rPr lang="en-US" b="0" dirty="0" smtClean="0"/>
              <a:t>Wellbeing Program Participation Incentives And Evaluation Metrics</a:t>
            </a:r>
            <a:endParaRPr lang="en-US" b="0" dirty="0"/>
          </a:p>
        </p:txBody>
      </p:sp>
      <p:pic>
        <p:nvPicPr>
          <p:cNvPr id="62" name="Picture 61"/>
          <p:cNvPicPr>
            <a:picLocks noChangeAspect="1"/>
          </p:cNvPicPr>
          <p:nvPr/>
        </p:nvPicPr>
        <p:blipFill>
          <a:blip r:embed="rId4"/>
          <a:stretch>
            <a:fillRect/>
          </a:stretch>
        </p:blipFill>
        <p:spPr>
          <a:xfrm>
            <a:off x="10668000" y="-13543"/>
            <a:ext cx="744950" cy="1158460"/>
          </a:xfrm>
          <a:prstGeom prst="rect">
            <a:avLst/>
          </a:prstGeom>
        </p:spPr>
      </p:pic>
      <p:sp>
        <p:nvSpPr>
          <p:cNvPr id="63" name="Title 1"/>
          <p:cNvSpPr>
            <a:spLocks noGrp="1"/>
          </p:cNvSpPr>
          <p:nvPr>
            <p:ph type="title"/>
          </p:nvPr>
        </p:nvSpPr>
        <p:spPr>
          <a:xfrm>
            <a:off x="731520" y="182880"/>
            <a:ext cx="7924800" cy="822960"/>
          </a:xfrm>
        </p:spPr>
        <p:txBody>
          <a:bodyPr>
            <a:normAutofit fontScale="90000"/>
          </a:bodyPr>
          <a:lstStyle/>
          <a:p>
            <a:r>
              <a:rPr lang="en-US" dirty="0"/>
              <a:t>Investing in a holistic wellbeing </a:t>
            </a:r>
            <a:r>
              <a:rPr lang="en-US" dirty="0" smtClean="0"/>
              <a:t>strategy</a:t>
            </a:r>
            <a:endParaRPr lang="en-US" dirty="0"/>
          </a:p>
        </p:txBody>
      </p:sp>
    </p:spTree>
    <p:extLst>
      <p:ext uri="{BB962C8B-B14F-4D97-AF65-F5344CB8AC3E}">
        <p14:creationId xmlns:p14="http://schemas.microsoft.com/office/powerpoint/2010/main" val="3446362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102786" y="1"/>
            <a:ext cx="748094" cy="1168300"/>
          </a:xfrm>
          <a:prstGeom prst="rect">
            <a:avLst/>
          </a:prstGeom>
        </p:spPr>
      </p:pic>
      <p:sp>
        <p:nvSpPr>
          <p:cNvPr id="4" name="Title 3"/>
          <p:cNvSpPr>
            <a:spLocks noGrp="1"/>
          </p:cNvSpPr>
          <p:nvPr>
            <p:ph type="ctrTitle"/>
          </p:nvPr>
        </p:nvSpPr>
        <p:spPr/>
        <p:txBody>
          <a:bodyPr>
            <a:normAutofit fontScale="90000"/>
          </a:bodyPr>
          <a:lstStyle/>
          <a:p>
            <a:r>
              <a:rPr lang="en-US" sz="4000" dirty="0"/>
              <a:t>Best-in-Class Profile </a:t>
            </a:r>
            <a:r>
              <a:rPr lang="en-US" sz="4000" dirty="0" smtClean="0"/>
              <a:t/>
            </a:r>
            <a:br>
              <a:rPr lang="en-US" sz="4000" dirty="0" smtClean="0"/>
            </a:br>
            <a:r>
              <a:rPr lang="en-US" sz="4000" dirty="0" smtClean="0"/>
              <a:t>Group </a:t>
            </a:r>
            <a:r>
              <a:rPr lang="en-US" sz="4000" dirty="0"/>
              <a:t>— HR Management</a:t>
            </a:r>
          </a:p>
        </p:txBody>
      </p:sp>
      <p:sp>
        <p:nvSpPr>
          <p:cNvPr id="5" name="Subtitle 4"/>
          <p:cNvSpPr>
            <a:spLocks noGrp="1"/>
          </p:cNvSpPr>
          <p:nvPr>
            <p:ph type="subTitle" idx="1"/>
          </p:nvPr>
        </p:nvSpPr>
        <p:spPr>
          <a:xfrm>
            <a:off x="304801" y="4098621"/>
            <a:ext cx="5633545" cy="499872"/>
          </a:xfrm>
        </p:spPr>
        <p:txBody>
          <a:bodyPr/>
          <a:lstStyle/>
          <a:p>
            <a:r>
              <a:rPr lang="en-US" dirty="0" smtClean="0"/>
              <a:t>Midsize Employers</a:t>
            </a:r>
            <a:endParaRPr lang="en-US" dirty="0"/>
          </a:p>
        </p:txBody>
      </p:sp>
    </p:spTree>
    <p:extLst>
      <p:ext uri="{BB962C8B-B14F-4D97-AF65-F5344CB8AC3E}">
        <p14:creationId xmlns:p14="http://schemas.microsoft.com/office/powerpoint/2010/main" val="109345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92404" y="2049737"/>
            <a:ext cx="9969081" cy="2742618"/>
          </a:xfrm>
          <a:prstGeom prst="rect">
            <a:avLst/>
          </a:prstGeom>
        </p:spPr>
      </p:pic>
      <p:sp>
        <p:nvSpPr>
          <p:cNvPr id="3" name="Title 2"/>
          <p:cNvSpPr>
            <a:spLocks noGrp="1"/>
          </p:cNvSpPr>
          <p:nvPr>
            <p:ph type="title"/>
          </p:nvPr>
        </p:nvSpPr>
        <p:spPr/>
        <p:txBody>
          <a:bodyPr>
            <a:normAutofit fontScale="90000"/>
          </a:bodyPr>
          <a:lstStyle/>
          <a:p>
            <a:r>
              <a:rPr lang="en-US" dirty="0"/>
              <a:t>Measures of best-in-class </a:t>
            </a:r>
            <a:r>
              <a:rPr lang="en-US" dirty="0" smtClean="0"/>
              <a:t>performance</a:t>
            </a:r>
            <a:endParaRPr lang="en-US" dirty="0"/>
          </a:p>
        </p:txBody>
      </p:sp>
      <p:pic>
        <p:nvPicPr>
          <p:cNvPr id="8" name="Picture 7"/>
          <p:cNvPicPr>
            <a:picLocks noChangeAspect="1"/>
          </p:cNvPicPr>
          <p:nvPr/>
        </p:nvPicPr>
        <p:blipFill>
          <a:blip r:embed="rId4"/>
          <a:stretch>
            <a:fillRect/>
          </a:stretch>
        </p:blipFill>
        <p:spPr>
          <a:xfrm>
            <a:off x="10102786" y="1"/>
            <a:ext cx="748094" cy="1168300"/>
          </a:xfrm>
          <a:prstGeom prst="rect">
            <a:avLst/>
          </a:prstGeom>
        </p:spPr>
      </p:pic>
    </p:spTree>
    <p:extLst>
      <p:ext uri="{BB962C8B-B14F-4D97-AF65-F5344CB8AC3E}">
        <p14:creationId xmlns:p14="http://schemas.microsoft.com/office/powerpoint/2010/main" val="222451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6026570" y="1549864"/>
            <a:ext cx="5124611" cy="1185855"/>
          </a:xfrm>
          <a:prstGeom prst="rect">
            <a:avLst/>
          </a:prstGeom>
        </p:spPr>
        <p:txBody>
          <a:bodyPr vert="horz" lIns="91440" tIns="45720" rIns="91440" bIns="45720" rtlCol="0" anchor="b" anchorCtr="0">
            <a:noAutofit/>
          </a:bodyPr>
          <a:lstStyle>
            <a:lvl1pPr algn="l" defTabSz="119063" rtl="0" eaLnBrk="1" latinLnBrk="0" hangingPunct="1">
              <a:spcBef>
                <a:spcPct val="0"/>
              </a:spcBef>
              <a:buNone/>
              <a:tabLst/>
              <a:defRPr sz="3000" kern="1200">
                <a:solidFill>
                  <a:schemeClr val="accent1"/>
                </a:solidFill>
                <a:latin typeface="+mj-lt"/>
                <a:ea typeface="+mj-ea"/>
                <a:cs typeface="+mj-cs"/>
              </a:defRPr>
            </a:lvl1pPr>
          </a:lstStyle>
          <a:p>
            <a:pPr marL="91440">
              <a:lnSpc>
                <a:spcPts val="2600"/>
              </a:lnSpc>
            </a:pPr>
            <a:endParaRPr lang="en-US" sz="2200" dirty="0"/>
          </a:p>
        </p:txBody>
      </p:sp>
      <p:sp>
        <p:nvSpPr>
          <p:cNvPr id="11" name="Content Placeholder 10"/>
          <p:cNvSpPr>
            <a:spLocks noGrp="1"/>
          </p:cNvSpPr>
          <p:nvPr>
            <p:ph idx="1"/>
          </p:nvPr>
        </p:nvSpPr>
        <p:spPr/>
        <p:txBody>
          <a:bodyPr/>
          <a:lstStyle/>
          <a:p>
            <a:pPr marL="285750" indent="-285750">
              <a:spcBef>
                <a:spcPts val="600"/>
              </a:spcBef>
              <a:buClr>
                <a:srgbClr val="407EC9"/>
              </a:buClr>
            </a:pPr>
            <a:r>
              <a:rPr lang="en-US" sz="2800" dirty="0">
                <a:solidFill>
                  <a:srgbClr val="535353"/>
                </a:solidFill>
              </a:rPr>
              <a:t>Aligning people management with organizational philosophy and operational priorities</a:t>
            </a:r>
          </a:p>
          <a:p>
            <a:pPr marL="285750" indent="-285750">
              <a:spcBef>
                <a:spcPts val="600"/>
              </a:spcBef>
              <a:buClr>
                <a:srgbClr val="407EC9"/>
              </a:buClr>
            </a:pPr>
            <a:r>
              <a:rPr lang="en-US" sz="2800" dirty="0">
                <a:solidFill>
                  <a:srgbClr val="535353"/>
                </a:solidFill>
              </a:rPr>
              <a:t>Investing in employee growth and wellbeing to boost job performance and engagement</a:t>
            </a:r>
          </a:p>
          <a:p>
            <a:pPr marL="285750" indent="-285750">
              <a:spcBef>
                <a:spcPts val="600"/>
              </a:spcBef>
              <a:buClr>
                <a:srgbClr val="407EC9"/>
              </a:buClr>
            </a:pPr>
            <a:r>
              <a:rPr lang="en-US" sz="2800" dirty="0">
                <a:solidFill>
                  <a:srgbClr val="535353"/>
                </a:solidFill>
              </a:rPr>
              <a:t>Recognizing the role of strategic healthcare management in engaging and retaining high-value employees</a:t>
            </a:r>
          </a:p>
          <a:p>
            <a:pPr marL="0" indent="0">
              <a:buNone/>
            </a:pPr>
            <a:endParaRPr lang="en-US" dirty="0"/>
          </a:p>
        </p:txBody>
      </p:sp>
      <p:sp>
        <p:nvSpPr>
          <p:cNvPr id="7" name="Title 6"/>
          <p:cNvSpPr>
            <a:spLocks noGrp="1"/>
          </p:cNvSpPr>
          <p:nvPr>
            <p:ph type="title"/>
          </p:nvPr>
        </p:nvSpPr>
        <p:spPr/>
        <p:txBody>
          <a:bodyPr>
            <a:normAutofit/>
          </a:bodyPr>
          <a:lstStyle/>
          <a:p>
            <a:r>
              <a:rPr lang="en-US" dirty="0"/>
              <a:t>Key </a:t>
            </a:r>
            <a:r>
              <a:rPr lang="en-US" dirty="0" smtClean="0"/>
              <a:t>Themes</a:t>
            </a:r>
            <a:endParaRPr lang="en-US" dirty="0"/>
          </a:p>
        </p:txBody>
      </p:sp>
      <p:pic>
        <p:nvPicPr>
          <p:cNvPr id="10" name="Picture 9"/>
          <p:cNvPicPr>
            <a:picLocks noChangeAspect="1"/>
          </p:cNvPicPr>
          <p:nvPr/>
        </p:nvPicPr>
        <p:blipFill>
          <a:blip r:embed="rId3"/>
          <a:stretch>
            <a:fillRect/>
          </a:stretch>
        </p:blipFill>
        <p:spPr>
          <a:xfrm>
            <a:off x="10102786" y="1"/>
            <a:ext cx="748094" cy="1168300"/>
          </a:xfrm>
          <a:prstGeom prst="rect">
            <a:avLst/>
          </a:prstGeom>
        </p:spPr>
      </p:pic>
    </p:spTree>
    <p:extLst>
      <p:ext uri="{BB962C8B-B14F-4D97-AF65-F5344CB8AC3E}">
        <p14:creationId xmlns:p14="http://schemas.microsoft.com/office/powerpoint/2010/main" val="2607052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501691" y="5696978"/>
            <a:ext cx="3350384" cy="649877"/>
          </a:xfrm>
          <a:prstGeom prst="rect">
            <a:avLst/>
          </a:prstGeom>
        </p:spPr>
      </p:pic>
      <p:sp>
        <p:nvSpPr>
          <p:cNvPr id="23" name="TextBox 22"/>
          <p:cNvSpPr txBox="1"/>
          <p:nvPr/>
        </p:nvSpPr>
        <p:spPr>
          <a:xfrm>
            <a:off x="1524002" y="2264663"/>
            <a:ext cx="4538027" cy="307777"/>
          </a:xfrm>
          <a:prstGeom prst="rect">
            <a:avLst/>
          </a:prstGeom>
          <a:noFill/>
        </p:spPr>
        <p:txBody>
          <a:bodyPr wrap="square" rtlCol="0">
            <a:spAutoFit/>
          </a:bodyPr>
          <a:lstStyle/>
          <a:p>
            <a:pPr algn="ctr"/>
            <a:r>
              <a:rPr lang="en-US" sz="1400" b="1" cap="all" dirty="0">
                <a:solidFill>
                  <a:schemeClr val="tx2"/>
                </a:solidFill>
              </a:rPr>
              <a:t>Spending balance</a:t>
            </a:r>
          </a:p>
        </p:txBody>
      </p:sp>
      <p:sp>
        <p:nvSpPr>
          <p:cNvPr id="24" name="TextBox 23"/>
          <p:cNvSpPr txBox="1"/>
          <p:nvPr/>
        </p:nvSpPr>
        <p:spPr>
          <a:xfrm>
            <a:off x="2369490" y="2812295"/>
            <a:ext cx="2959170" cy="707886"/>
          </a:xfrm>
          <a:prstGeom prst="rect">
            <a:avLst/>
          </a:prstGeom>
          <a:noFill/>
        </p:spPr>
        <p:txBody>
          <a:bodyPr wrap="square" rtlCol="0">
            <a:spAutoFit/>
          </a:bodyPr>
          <a:lstStyle/>
          <a:p>
            <a:pPr algn="ctr"/>
            <a:r>
              <a:rPr lang="en-US" sz="4000" b="1" dirty="0">
                <a:solidFill>
                  <a:schemeClr val="accent4"/>
                </a:solidFill>
              </a:rPr>
              <a:t>86%</a:t>
            </a:r>
            <a:r>
              <a:rPr lang="en-US" sz="4000" dirty="0">
                <a:solidFill>
                  <a:schemeClr val="accent4"/>
                </a:solidFill>
              </a:rPr>
              <a:t>  </a:t>
            </a:r>
            <a:r>
              <a:rPr lang="en-US" sz="4000" b="1" dirty="0">
                <a:solidFill>
                  <a:schemeClr val="accent4">
                    <a:alpha val="70000"/>
                  </a:schemeClr>
                </a:solidFill>
              </a:rPr>
              <a:t>73%</a:t>
            </a:r>
          </a:p>
        </p:txBody>
      </p:sp>
      <p:sp>
        <p:nvSpPr>
          <p:cNvPr id="25" name="TextBox 24"/>
          <p:cNvSpPr txBox="1"/>
          <p:nvPr/>
        </p:nvSpPr>
        <p:spPr>
          <a:xfrm>
            <a:off x="2192216" y="3418932"/>
            <a:ext cx="3317631" cy="523220"/>
          </a:xfrm>
          <a:prstGeom prst="rect">
            <a:avLst/>
          </a:prstGeom>
          <a:noFill/>
        </p:spPr>
        <p:txBody>
          <a:bodyPr wrap="square" rtlCol="0">
            <a:spAutoFit/>
          </a:bodyPr>
          <a:lstStyle/>
          <a:p>
            <a:pPr algn="ctr"/>
            <a:r>
              <a:rPr lang="en-US" sz="1400" dirty="0">
                <a:solidFill>
                  <a:schemeClr val="tx2"/>
                </a:solidFill>
              </a:rPr>
              <a:t>Allocate the right amount of money</a:t>
            </a:r>
          </a:p>
          <a:p>
            <a:pPr algn="ctr"/>
            <a:r>
              <a:rPr lang="en-US" sz="1400" dirty="0">
                <a:solidFill>
                  <a:schemeClr val="tx2"/>
                </a:solidFill>
              </a:rPr>
              <a:t>to wages and bonuses vs. benefits</a:t>
            </a:r>
          </a:p>
        </p:txBody>
      </p:sp>
      <p:cxnSp>
        <p:nvCxnSpPr>
          <p:cNvPr id="26" name="Straight Connector 25"/>
          <p:cNvCxnSpPr/>
          <p:nvPr/>
        </p:nvCxnSpPr>
        <p:spPr>
          <a:xfrm>
            <a:off x="3842383" y="2857229"/>
            <a:ext cx="0" cy="530072"/>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6930426" y="2832193"/>
            <a:ext cx="2670779" cy="707886"/>
          </a:xfrm>
          <a:prstGeom prst="rect">
            <a:avLst/>
          </a:prstGeom>
          <a:noFill/>
        </p:spPr>
        <p:txBody>
          <a:bodyPr wrap="square" rtlCol="0">
            <a:spAutoFit/>
          </a:bodyPr>
          <a:lstStyle/>
          <a:p>
            <a:pPr algn="ctr"/>
            <a:r>
              <a:rPr lang="en-US" sz="4000" b="1" dirty="0">
                <a:solidFill>
                  <a:schemeClr val="accent4"/>
                </a:solidFill>
              </a:rPr>
              <a:t>32%</a:t>
            </a:r>
            <a:r>
              <a:rPr lang="en-US" sz="4000" dirty="0">
                <a:solidFill>
                  <a:schemeClr val="accent4"/>
                </a:solidFill>
              </a:rPr>
              <a:t>  </a:t>
            </a:r>
            <a:r>
              <a:rPr lang="en-US" sz="4000" b="1" dirty="0">
                <a:solidFill>
                  <a:schemeClr val="accent4">
                    <a:alpha val="70000"/>
                  </a:schemeClr>
                </a:solidFill>
              </a:rPr>
              <a:t>18%</a:t>
            </a:r>
          </a:p>
        </p:txBody>
      </p:sp>
      <p:sp>
        <p:nvSpPr>
          <p:cNvPr id="28" name="TextBox 27"/>
          <p:cNvSpPr txBox="1"/>
          <p:nvPr/>
        </p:nvSpPr>
        <p:spPr>
          <a:xfrm>
            <a:off x="6756761" y="3438830"/>
            <a:ext cx="3112749" cy="523220"/>
          </a:xfrm>
          <a:prstGeom prst="rect">
            <a:avLst/>
          </a:prstGeom>
          <a:noFill/>
        </p:spPr>
        <p:txBody>
          <a:bodyPr wrap="square" rtlCol="0">
            <a:spAutoFit/>
          </a:bodyPr>
          <a:lstStyle/>
          <a:p>
            <a:pPr algn="ctr"/>
            <a:r>
              <a:rPr lang="en-US" sz="1400" dirty="0">
                <a:solidFill>
                  <a:schemeClr val="tx2"/>
                </a:solidFill>
              </a:rPr>
              <a:t>Investment in workforce performance</a:t>
            </a:r>
          </a:p>
          <a:p>
            <a:pPr algn="ctr"/>
            <a:r>
              <a:rPr lang="en-US" sz="1400" dirty="0">
                <a:solidFill>
                  <a:schemeClr val="tx2"/>
                </a:solidFill>
              </a:rPr>
              <a:t>to achieve business outcomes</a:t>
            </a:r>
          </a:p>
        </p:txBody>
      </p:sp>
      <p:cxnSp>
        <p:nvCxnSpPr>
          <p:cNvPr id="29" name="Straight Connector 28"/>
          <p:cNvCxnSpPr/>
          <p:nvPr/>
        </p:nvCxnSpPr>
        <p:spPr>
          <a:xfrm>
            <a:off x="8313910" y="2877127"/>
            <a:ext cx="0" cy="530072"/>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6062028" y="2759749"/>
            <a:ext cx="0" cy="2415676"/>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6062028" y="2264663"/>
            <a:ext cx="4430126" cy="307777"/>
          </a:xfrm>
          <a:prstGeom prst="rect">
            <a:avLst/>
          </a:prstGeom>
          <a:noFill/>
        </p:spPr>
        <p:txBody>
          <a:bodyPr wrap="square" rtlCol="0">
            <a:spAutoFit/>
          </a:bodyPr>
          <a:lstStyle/>
          <a:p>
            <a:pPr algn="ctr"/>
            <a:r>
              <a:rPr lang="en-US" sz="1400" b="1" cap="all" dirty="0">
                <a:solidFill>
                  <a:schemeClr val="tx2"/>
                </a:solidFill>
              </a:rPr>
              <a:t>Total compensation philosophy</a:t>
            </a:r>
          </a:p>
        </p:txBody>
      </p:sp>
      <p:sp>
        <p:nvSpPr>
          <p:cNvPr id="36" name="TextBox 35"/>
          <p:cNvSpPr txBox="1"/>
          <p:nvPr/>
        </p:nvSpPr>
        <p:spPr>
          <a:xfrm>
            <a:off x="6930426" y="4261012"/>
            <a:ext cx="2670779" cy="1323439"/>
          </a:xfrm>
          <a:prstGeom prst="rect">
            <a:avLst/>
          </a:prstGeom>
          <a:noFill/>
        </p:spPr>
        <p:txBody>
          <a:bodyPr wrap="square" rtlCol="0">
            <a:spAutoFit/>
          </a:bodyPr>
          <a:lstStyle/>
          <a:p>
            <a:pPr algn="ctr"/>
            <a:r>
              <a:rPr lang="en-US" sz="4000" b="1" dirty="0">
                <a:solidFill>
                  <a:srgbClr val="E07E3C"/>
                </a:solidFill>
              </a:rPr>
              <a:t>19%</a:t>
            </a:r>
            <a:r>
              <a:rPr lang="en-US" sz="2400" baseline="75000" dirty="0">
                <a:solidFill>
                  <a:srgbClr val="E07E3C"/>
                </a:solidFill>
                <a:latin typeface="Wingdings 3" panose="05040102010807070707" pitchFamily="18" charset="2"/>
                <a:sym typeface="Wingdings 3" panose="05040102010807070707" pitchFamily="18" charset="2"/>
              </a:rPr>
              <a:t></a:t>
            </a:r>
            <a:r>
              <a:rPr lang="en-US" sz="4000" dirty="0">
                <a:solidFill>
                  <a:schemeClr val="accent4"/>
                </a:solidFill>
              </a:rPr>
              <a:t> </a:t>
            </a:r>
            <a:r>
              <a:rPr lang="en-US" sz="4000" b="1" dirty="0">
                <a:solidFill>
                  <a:schemeClr val="accent4">
                    <a:alpha val="70000"/>
                  </a:schemeClr>
                </a:solidFill>
              </a:rPr>
              <a:t>27%</a:t>
            </a:r>
          </a:p>
          <a:p>
            <a:pPr algn="ctr"/>
            <a:endParaRPr lang="en-US" sz="4000" b="1" dirty="0">
              <a:solidFill>
                <a:schemeClr val="accent4">
                  <a:alpha val="70000"/>
                </a:schemeClr>
              </a:solidFill>
            </a:endParaRPr>
          </a:p>
        </p:txBody>
      </p:sp>
      <p:sp>
        <p:nvSpPr>
          <p:cNvPr id="37" name="TextBox 36"/>
          <p:cNvSpPr txBox="1"/>
          <p:nvPr/>
        </p:nvSpPr>
        <p:spPr>
          <a:xfrm>
            <a:off x="6769639" y="4867649"/>
            <a:ext cx="3074112" cy="307777"/>
          </a:xfrm>
          <a:prstGeom prst="rect">
            <a:avLst/>
          </a:prstGeom>
          <a:noFill/>
        </p:spPr>
        <p:txBody>
          <a:bodyPr wrap="square" rtlCol="0">
            <a:spAutoFit/>
          </a:bodyPr>
          <a:lstStyle/>
          <a:p>
            <a:pPr algn="ctr"/>
            <a:r>
              <a:rPr lang="en-US" sz="1400" dirty="0">
                <a:solidFill>
                  <a:schemeClr val="tx2"/>
                </a:solidFill>
              </a:rPr>
              <a:t>Simply the cost of doing business</a:t>
            </a:r>
          </a:p>
        </p:txBody>
      </p:sp>
      <p:cxnSp>
        <p:nvCxnSpPr>
          <p:cNvPr id="38" name="Straight Connector 37"/>
          <p:cNvCxnSpPr/>
          <p:nvPr/>
        </p:nvCxnSpPr>
        <p:spPr>
          <a:xfrm>
            <a:off x="8313910" y="4305945"/>
            <a:ext cx="0" cy="530072"/>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731519" y="182880"/>
            <a:ext cx="8869685" cy="822960"/>
          </a:xfrm>
        </p:spPr>
        <p:txBody>
          <a:bodyPr>
            <a:noAutofit/>
          </a:bodyPr>
          <a:lstStyle/>
          <a:p>
            <a:r>
              <a:rPr lang="en-US" sz="2800" dirty="0"/>
              <a:t>Aligning people management with organizational philosophy and </a:t>
            </a:r>
            <a:r>
              <a:rPr lang="en-US" sz="2800" dirty="0" smtClean="0"/>
              <a:t>operational priorities</a:t>
            </a:r>
            <a:endParaRPr lang="en-US" sz="2800" dirty="0"/>
          </a:p>
        </p:txBody>
      </p:sp>
      <p:sp>
        <p:nvSpPr>
          <p:cNvPr id="5" name="Text Placeholder 4"/>
          <p:cNvSpPr>
            <a:spLocks noGrp="1"/>
          </p:cNvSpPr>
          <p:nvPr>
            <p:ph type="body" sz="quarter" idx="13"/>
          </p:nvPr>
        </p:nvSpPr>
        <p:spPr/>
        <p:txBody>
          <a:bodyPr/>
          <a:lstStyle/>
          <a:p>
            <a:r>
              <a:rPr lang="en-US" b="0" dirty="0" smtClean="0"/>
              <a:t>Employer Perceptions Of Compensation And Benefits</a:t>
            </a:r>
          </a:p>
          <a:p>
            <a:endParaRPr lang="en-US" b="0" dirty="0"/>
          </a:p>
        </p:txBody>
      </p:sp>
      <p:pic>
        <p:nvPicPr>
          <p:cNvPr id="21" name="Picture 20"/>
          <p:cNvPicPr>
            <a:picLocks noChangeAspect="1"/>
          </p:cNvPicPr>
          <p:nvPr/>
        </p:nvPicPr>
        <p:blipFill>
          <a:blip r:embed="rId4"/>
          <a:stretch>
            <a:fillRect/>
          </a:stretch>
        </p:blipFill>
        <p:spPr>
          <a:xfrm>
            <a:off x="10102786" y="1"/>
            <a:ext cx="748094" cy="1168300"/>
          </a:xfrm>
          <a:prstGeom prst="rect">
            <a:avLst/>
          </a:prstGeom>
        </p:spPr>
      </p:pic>
    </p:spTree>
    <p:extLst>
      <p:ext uri="{BB962C8B-B14F-4D97-AF65-F5344CB8AC3E}">
        <p14:creationId xmlns:p14="http://schemas.microsoft.com/office/powerpoint/2010/main" val="3570783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b="62831"/>
          <a:stretch/>
        </p:blipFill>
        <p:spPr>
          <a:xfrm>
            <a:off x="3877227" y="5658524"/>
            <a:ext cx="4448953" cy="320757"/>
          </a:xfrm>
          <a:prstGeom prst="rect">
            <a:avLst/>
          </a:prstGeom>
        </p:spPr>
      </p:pic>
      <p:sp>
        <p:nvSpPr>
          <p:cNvPr id="55" name="TextBox 54"/>
          <p:cNvSpPr txBox="1"/>
          <p:nvPr/>
        </p:nvSpPr>
        <p:spPr>
          <a:xfrm>
            <a:off x="1524001" y="2165283"/>
            <a:ext cx="3178153" cy="523220"/>
          </a:xfrm>
          <a:prstGeom prst="rect">
            <a:avLst/>
          </a:prstGeom>
          <a:noFill/>
        </p:spPr>
        <p:txBody>
          <a:bodyPr wrap="square" rtlCol="0">
            <a:spAutoFit/>
          </a:bodyPr>
          <a:lstStyle/>
          <a:p>
            <a:pPr algn="ctr"/>
            <a:r>
              <a:rPr lang="en-US" sz="1400" b="1" cap="all" dirty="0">
                <a:solidFill>
                  <a:schemeClr val="tx2"/>
                </a:solidFill>
              </a:rPr>
              <a:t>Benefits planning </a:t>
            </a:r>
          </a:p>
          <a:p>
            <a:pPr algn="ctr"/>
            <a:r>
              <a:rPr lang="en-US" sz="1400" b="1" cap="all" dirty="0">
                <a:solidFill>
                  <a:schemeClr val="tx2"/>
                </a:solidFill>
              </a:rPr>
              <a:t>approach</a:t>
            </a:r>
          </a:p>
        </p:txBody>
      </p:sp>
      <p:sp>
        <p:nvSpPr>
          <p:cNvPr id="56" name="TextBox 55"/>
          <p:cNvSpPr txBox="1"/>
          <p:nvPr/>
        </p:nvSpPr>
        <p:spPr>
          <a:xfrm>
            <a:off x="1701277" y="2758326"/>
            <a:ext cx="2959170" cy="707886"/>
          </a:xfrm>
          <a:prstGeom prst="rect">
            <a:avLst/>
          </a:prstGeom>
          <a:noFill/>
        </p:spPr>
        <p:txBody>
          <a:bodyPr wrap="square" rtlCol="0">
            <a:spAutoFit/>
          </a:bodyPr>
          <a:lstStyle/>
          <a:p>
            <a:pPr algn="ctr"/>
            <a:r>
              <a:rPr lang="en-US" sz="4000" b="1" dirty="0">
                <a:solidFill>
                  <a:schemeClr val="accent4"/>
                </a:solidFill>
              </a:rPr>
              <a:t>25%</a:t>
            </a:r>
            <a:r>
              <a:rPr lang="en-US" sz="4000" dirty="0">
                <a:solidFill>
                  <a:schemeClr val="accent4"/>
                </a:solidFill>
              </a:rPr>
              <a:t>  </a:t>
            </a:r>
            <a:r>
              <a:rPr lang="en-US" sz="4000" b="1" dirty="0">
                <a:solidFill>
                  <a:schemeClr val="accent4">
                    <a:alpha val="70000"/>
                  </a:schemeClr>
                </a:solidFill>
              </a:rPr>
              <a:t>13%</a:t>
            </a:r>
          </a:p>
        </p:txBody>
      </p:sp>
      <p:sp>
        <p:nvSpPr>
          <p:cNvPr id="57" name="TextBox 56"/>
          <p:cNvSpPr txBox="1"/>
          <p:nvPr/>
        </p:nvSpPr>
        <p:spPr>
          <a:xfrm>
            <a:off x="1771616" y="3353240"/>
            <a:ext cx="2797441" cy="523220"/>
          </a:xfrm>
          <a:prstGeom prst="rect">
            <a:avLst/>
          </a:prstGeom>
          <a:noFill/>
        </p:spPr>
        <p:txBody>
          <a:bodyPr wrap="square" rtlCol="0">
            <a:spAutoFit/>
          </a:bodyPr>
          <a:lstStyle/>
          <a:p>
            <a:pPr algn="ctr"/>
            <a:r>
              <a:rPr lang="en-US" sz="1400" dirty="0">
                <a:solidFill>
                  <a:schemeClr val="tx2"/>
                </a:solidFill>
              </a:rPr>
              <a:t>Have a multi-year strategy</a:t>
            </a:r>
          </a:p>
          <a:p>
            <a:pPr algn="ctr"/>
            <a:r>
              <a:rPr lang="en-US" sz="1400" dirty="0">
                <a:solidFill>
                  <a:schemeClr val="tx2"/>
                </a:solidFill>
              </a:rPr>
              <a:t>for benefits planning</a:t>
            </a:r>
          </a:p>
        </p:txBody>
      </p:sp>
      <p:cxnSp>
        <p:nvCxnSpPr>
          <p:cNvPr id="58" name="Straight Connector 57"/>
          <p:cNvCxnSpPr/>
          <p:nvPr/>
        </p:nvCxnSpPr>
        <p:spPr>
          <a:xfrm>
            <a:off x="3174170" y="2803260"/>
            <a:ext cx="0" cy="530072"/>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59" name="TextBox 58"/>
          <p:cNvSpPr txBox="1"/>
          <p:nvPr/>
        </p:nvSpPr>
        <p:spPr>
          <a:xfrm>
            <a:off x="4613627" y="2770049"/>
            <a:ext cx="2959170" cy="707886"/>
          </a:xfrm>
          <a:prstGeom prst="rect">
            <a:avLst/>
          </a:prstGeom>
          <a:noFill/>
        </p:spPr>
        <p:txBody>
          <a:bodyPr wrap="square" rtlCol="0">
            <a:spAutoFit/>
          </a:bodyPr>
          <a:lstStyle/>
          <a:p>
            <a:pPr algn="ctr"/>
            <a:r>
              <a:rPr lang="en-US" sz="4000" b="1" dirty="0">
                <a:solidFill>
                  <a:schemeClr val="accent4"/>
                </a:solidFill>
              </a:rPr>
              <a:t>52%</a:t>
            </a:r>
            <a:r>
              <a:rPr lang="en-US" sz="4000" dirty="0">
                <a:solidFill>
                  <a:schemeClr val="accent4"/>
                </a:solidFill>
              </a:rPr>
              <a:t>  </a:t>
            </a:r>
            <a:r>
              <a:rPr lang="en-US" sz="4000" b="1" dirty="0">
                <a:solidFill>
                  <a:schemeClr val="accent4">
                    <a:alpha val="70000"/>
                  </a:schemeClr>
                </a:solidFill>
              </a:rPr>
              <a:t>43%</a:t>
            </a:r>
          </a:p>
        </p:txBody>
      </p:sp>
      <p:sp>
        <p:nvSpPr>
          <p:cNvPr id="60" name="TextBox 59"/>
          <p:cNvSpPr txBox="1"/>
          <p:nvPr/>
        </p:nvSpPr>
        <p:spPr>
          <a:xfrm>
            <a:off x="4713876" y="3364963"/>
            <a:ext cx="2748387" cy="523220"/>
          </a:xfrm>
          <a:prstGeom prst="rect">
            <a:avLst/>
          </a:prstGeom>
          <a:noFill/>
        </p:spPr>
        <p:txBody>
          <a:bodyPr wrap="square" rtlCol="0">
            <a:spAutoFit/>
          </a:bodyPr>
          <a:lstStyle/>
          <a:p>
            <a:pPr algn="ctr"/>
            <a:r>
              <a:rPr lang="en-US" sz="1400" dirty="0">
                <a:solidFill>
                  <a:schemeClr val="tx2"/>
                </a:solidFill>
              </a:rPr>
              <a:t>Organization’s</a:t>
            </a:r>
          </a:p>
          <a:p>
            <a:pPr algn="ctr"/>
            <a:r>
              <a:rPr lang="en-US" sz="1400" dirty="0">
                <a:solidFill>
                  <a:schemeClr val="tx2"/>
                </a:solidFill>
              </a:rPr>
              <a:t>strategic plan</a:t>
            </a:r>
          </a:p>
        </p:txBody>
      </p:sp>
      <p:cxnSp>
        <p:nvCxnSpPr>
          <p:cNvPr id="61" name="Straight Connector 60"/>
          <p:cNvCxnSpPr/>
          <p:nvPr/>
        </p:nvCxnSpPr>
        <p:spPr>
          <a:xfrm>
            <a:off x="6086520" y="2814983"/>
            <a:ext cx="0" cy="530072"/>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a:off x="4702152" y="2758326"/>
            <a:ext cx="0" cy="2431860"/>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7503968" y="2770050"/>
            <a:ext cx="0" cy="2420136"/>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64" name="TextBox 63"/>
          <p:cNvSpPr txBox="1"/>
          <p:nvPr/>
        </p:nvSpPr>
        <p:spPr>
          <a:xfrm>
            <a:off x="7509227" y="2770050"/>
            <a:ext cx="2959170" cy="707886"/>
          </a:xfrm>
          <a:prstGeom prst="rect">
            <a:avLst/>
          </a:prstGeom>
          <a:noFill/>
        </p:spPr>
        <p:txBody>
          <a:bodyPr wrap="square" rtlCol="0">
            <a:spAutoFit/>
          </a:bodyPr>
          <a:lstStyle/>
          <a:p>
            <a:pPr algn="ctr"/>
            <a:r>
              <a:rPr lang="en-US" sz="4000" b="1" dirty="0">
                <a:solidFill>
                  <a:schemeClr val="accent4"/>
                </a:solidFill>
              </a:rPr>
              <a:t>50%</a:t>
            </a:r>
            <a:r>
              <a:rPr lang="en-US" sz="4000" dirty="0">
                <a:solidFill>
                  <a:schemeClr val="accent4"/>
                </a:solidFill>
              </a:rPr>
              <a:t>  </a:t>
            </a:r>
            <a:r>
              <a:rPr lang="en-US" sz="4000" b="1" dirty="0">
                <a:solidFill>
                  <a:schemeClr val="accent4">
                    <a:alpha val="70000"/>
                  </a:schemeClr>
                </a:solidFill>
              </a:rPr>
              <a:t>40%</a:t>
            </a:r>
          </a:p>
        </p:txBody>
      </p:sp>
      <p:sp>
        <p:nvSpPr>
          <p:cNvPr id="65" name="TextBox 64"/>
          <p:cNvSpPr txBox="1"/>
          <p:nvPr/>
        </p:nvSpPr>
        <p:spPr>
          <a:xfrm>
            <a:off x="7509228" y="3364964"/>
            <a:ext cx="2976151" cy="523220"/>
          </a:xfrm>
          <a:prstGeom prst="rect">
            <a:avLst/>
          </a:prstGeom>
          <a:noFill/>
        </p:spPr>
        <p:txBody>
          <a:bodyPr wrap="square" rtlCol="0">
            <a:spAutoFit/>
          </a:bodyPr>
          <a:lstStyle/>
          <a:p>
            <a:pPr algn="ctr"/>
            <a:r>
              <a:rPr lang="en-US" sz="1400" dirty="0">
                <a:solidFill>
                  <a:schemeClr val="tx2"/>
                </a:solidFill>
              </a:rPr>
              <a:t>Organization’s</a:t>
            </a:r>
          </a:p>
          <a:p>
            <a:pPr algn="ctr"/>
            <a:r>
              <a:rPr lang="en-US" sz="1400" dirty="0">
                <a:solidFill>
                  <a:schemeClr val="tx2"/>
                </a:solidFill>
              </a:rPr>
              <a:t>strategic plan</a:t>
            </a:r>
          </a:p>
        </p:txBody>
      </p:sp>
      <p:cxnSp>
        <p:nvCxnSpPr>
          <p:cNvPr id="66" name="Straight Connector 65"/>
          <p:cNvCxnSpPr/>
          <p:nvPr/>
        </p:nvCxnSpPr>
        <p:spPr>
          <a:xfrm>
            <a:off x="8982120" y="2814984"/>
            <a:ext cx="0" cy="530072"/>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7" name="TextBox 66"/>
          <p:cNvSpPr txBox="1"/>
          <p:nvPr/>
        </p:nvSpPr>
        <p:spPr>
          <a:xfrm>
            <a:off x="4713875" y="3965796"/>
            <a:ext cx="2748388" cy="707886"/>
          </a:xfrm>
          <a:prstGeom prst="rect">
            <a:avLst/>
          </a:prstGeom>
          <a:noFill/>
        </p:spPr>
        <p:txBody>
          <a:bodyPr wrap="square" rtlCol="0">
            <a:spAutoFit/>
          </a:bodyPr>
          <a:lstStyle/>
          <a:p>
            <a:pPr algn="ctr"/>
            <a:r>
              <a:rPr lang="en-US" sz="4000" b="1" dirty="0">
                <a:solidFill>
                  <a:schemeClr val="accent4"/>
                </a:solidFill>
              </a:rPr>
              <a:t>23%</a:t>
            </a:r>
            <a:r>
              <a:rPr lang="en-US" sz="4000" dirty="0">
                <a:solidFill>
                  <a:schemeClr val="accent4"/>
                </a:solidFill>
              </a:rPr>
              <a:t>  </a:t>
            </a:r>
            <a:r>
              <a:rPr lang="en-US" sz="4000" b="1" dirty="0">
                <a:solidFill>
                  <a:schemeClr val="accent4">
                    <a:alpha val="70000"/>
                  </a:schemeClr>
                </a:solidFill>
              </a:rPr>
              <a:t>14%</a:t>
            </a:r>
          </a:p>
        </p:txBody>
      </p:sp>
      <p:sp>
        <p:nvSpPr>
          <p:cNvPr id="68" name="TextBox 67"/>
          <p:cNvSpPr txBox="1"/>
          <p:nvPr/>
        </p:nvSpPr>
        <p:spPr>
          <a:xfrm>
            <a:off x="4613629" y="4560710"/>
            <a:ext cx="2976151" cy="523220"/>
          </a:xfrm>
          <a:prstGeom prst="rect">
            <a:avLst/>
          </a:prstGeom>
          <a:noFill/>
        </p:spPr>
        <p:txBody>
          <a:bodyPr wrap="square" rtlCol="0">
            <a:spAutoFit/>
          </a:bodyPr>
          <a:lstStyle/>
          <a:p>
            <a:pPr algn="ctr"/>
            <a:r>
              <a:rPr lang="en-US" sz="1400" dirty="0">
                <a:solidFill>
                  <a:schemeClr val="tx2"/>
                </a:solidFill>
              </a:rPr>
              <a:t>Multi-year labor</a:t>
            </a:r>
          </a:p>
          <a:p>
            <a:pPr algn="ctr"/>
            <a:r>
              <a:rPr lang="en-US" sz="1400" dirty="0">
                <a:solidFill>
                  <a:schemeClr val="tx2"/>
                </a:solidFill>
              </a:rPr>
              <a:t>cost modeling</a:t>
            </a:r>
          </a:p>
        </p:txBody>
      </p:sp>
      <p:cxnSp>
        <p:nvCxnSpPr>
          <p:cNvPr id="69" name="Straight Connector 68"/>
          <p:cNvCxnSpPr/>
          <p:nvPr/>
        </p:nvCxnSpPr>
        <p:spPr>
          <a:xfrm>
            <a:off x="6086521" y="4010730"/>
            <a:ext cx="0" cy="530072"/>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70" name="TextBox 69"/>
          <p:cNvSpPr txBox="1"/>
          <p:nvPr/>
        </p:nvSpPr>
        <p:spPr>
          <a:xfrm>
            <a:off x="7509228" y="3965797"/>
            <a:ext cx="2959170" cy="707886"/>
          </a:xfrm>
          <a:prstGeom prst="rect">
            <a:avLst/>
          </a:prstGeom>
          <a:noFill/>
        </p:spPr>
        <p:txBody>
          <a:bodyPr wrap="square" rtlCol="0">
            <a:spAutoFit/>
          </a:bodyPr>
          <a:lstStyle/>
          <a:p>
            <a:pPr algn="ctr"/>
            <a:r>
              <a:rPr lang="en-US" sz="4000" b="1" dirty="0">
                <a:solidFill>
                  <a:schemeClr val="accent4"/>
                </a:solidFill>
              </a:rPr>
              <a:t>26%</a:t>
            </a:r>
            <a:r>
              <a:rPr lang="en-US" sz="4000" dirty="0">
                <a:solidFill>
                  <a:schemeClr val="accent4"/>
                </a:solidFill>
              </a:rPr>
              <a:t>  </a:t>
            </a:r>
            <a:r>
              <a:rPr lang="en-US" sz="4000" b="1" dirty="0">
                <a:solidFill>
                  <a:schemeClr val="accent4">
                    <a:alpha val="70000"/>
                  </a:schemeClr>
                </a:solidFill>
              </a:rPr>
              <a:t>20%</a:t>
            </a:r>
          </a:p>
        </p:txBody>
      </p:sp>
      <p:sp>
        <p:nvSpPr>
          <p:cNvPr id="71" name="TextBox 70"/>
          <p:cNvSpPr txBox="1"/>
          <p:nvPr/>
        </p:nvSpPr>
        <p:spPr>
          <a:xfrm>
            <a:off x="7509229" y="4560711"/>
            <a:ext cx="2976151" cy="523220"/>
          </a:xfrm>
          <a:prstGeom prst="rect">
            <a:avLst/>
          </a:prstGeom>
          <a:noFill/>
        </p:spPr>
        <p:txBody>
          <a:bodyPr wrap="square" rtlCol="0">
            <a:spAutoFit/>
          </a:bodyPr>
          <a:lstStyle/>
          <a:p>
            <a:pPr algn="ctr"/>
            <a:r>
              <a:rPr lang="en-US" sz="1400" dirty="0">
                <a:solidFill>
                  <a:schemeClr val="tx2"/>
                </a:solidFill>
              </a:rPr>
              <a:t>Multi-year labor</a:t>
            </a:r>
          </a:p>
          <a:p>
            <a:pPr algn="ctr"/>
            <a:r>
              <a:rPr lang="en-US" sz="1400" dirty="0">
                <a:solidFill>
                  <a:schemeClr val="tx2"/>
                </a:solidFill>
              </a:rPr>
              <a:t>cost modeling</a:t>
            </a:r>
          </a:p>
        </p:txBody>
      </p:sp>
      <p:cxnSp>
        <p:nvCxnSpPr>
          <p:cNvPr id="72" name="Straight Connector 71"/>
          <p:cNvCxnSpPr/>
          <p:nvPr/>
        </p:nvCxnSpPr>
        <p:spPr>
          <a:xfrm>
            <a:off x="8982121" y="4010731"/>
            <a:ext cx="0" cy="530072"/>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73" name="TextBox 72"/>
          <p:cNvSpPr txBox="1"/>
          <p:nvPr/>
        </p:nvSpPr>
        <p:spPr>
          <a:xfrm>
            <a:off x="7470888" y="2172097"/>
            <a:ext cx="3197112" cy="523220"/>
          </a:xfrm>
          <a:prstGeom prst="rect">
            <a:avLst/>
          </a:prstGeom>
          <a:noFill/>
        </p:spPr>
        <p:txBody>
          <a:bodyPr wrap="square" rtlCol="0">
            <a:spAutoFit/>
          </a:bodyPr>
          <a:lstStyle/>
          <a:p>
            <a:pPr algn="ctr"/>
            <a:r>
              <a:rPr lang="en-US" sz="1400" b="1" cap="all" dirty="0">
                <a:solidFill>
                  <a:schemeClr val="tx2"/>
                </a:solidFill>
              </a:rPr>
              <a:t>COMPENSATION planning </a:t>
            </a:r>
          </a:p>
          <a:p>
            <a:pPr algn="ctr"/>
            <a:r>
              <a:rPr lang="en-US" sz="1400" b="1" cap="all" dirty="0">
                <a:solidFill>
                  <a:schemeClr val="tx2"/>
                </a:solidFill>
              </a:rPr>
              <a:t>RESOURCES</a:t>
            </a:r>
          </a:p>
        </p:txBody>
      </p:sp>
      <p:sp>
        <p:nvSpPr>
          <p:cNvPr id="74" name="TextBox 73"/>
          <p:cNvSpPr txBox="1"/>
          <p:nvPr/>
        </p:nvSpPr>
        <p:spPr>
          <a:xfrm>
            <a:off x="4685172" y="2187223"/>
            <a:ext cx="2807074" cy="523220"/>
          </a:xfrm>
          <a:prstGeom prst="rect">
            <a:avLst/>
          </a:prstGeom>
          <a:noFill/>
        </p:spPr>
        <p:txBody>
          <a:bodyPr wrap="square" rtlCol="0">
            <a:spAutoFit/>
          </a:bodyPr>
          <a:lstStyle/>
          <a:p>
            <a:pPr algn="ctr"/>
            <a:r>
              <a:rPr lang="en-US" sz="1400" b="1" cap="all" dirty="0">
                <a:solidFill>
                  <a:schemeClr val="tx2"/>
                </a:solidFill>
              </a:rPr>
              <a:t>Benefits planning </a:t>
            </a:r>
          </a:p>
          <a:p>
            <a:pPr algn="ctr"/>
            <a:r>
              <a:rPr lang="en-US" sz="1400" b="1" cap="all" dirty="0">
                <a:solidFill>
                  <a:schemeClr val="tx2"/>
                </a:solidFill>
              </a:rPr>
              <a:t>RESOURCES</a:t>
            </a:r>
          </a:p>
        </p:txBody>
      </p:sp>
      <p:sp>
        <p:nvSpPr>
          <p:cNvPr id="5" name="Text Placeholder 4"/>
          <p:cNvSpPr>
            <a:spLocks noGrp="1"/>
          </p:cNvSpPr>
          <p:nvPr>
            <p:ph type="body" sz="quarter" idx="13"/>
          </p:nvPr>
        </p:nvSpPr>
        <p:spPr/>
        <p:txBody>
          <a:bodyPr/>
          <a:lstStyle/>
          <a:p>
            <a:r>
              <a:rPr lang="en-US" b="0" dirty="0" smtClean="0"/>
              <a:t>Approach To Compensation And Benefits Planning</a:t>
            </a:r>
          </a:p>
          <a:p>
            <a:endParaRPr lang="en-US" b="0" dirty="0"/>
          </a:p>
        </p:txBody>
      </p:sp>
      <p:pic>
        <p:nvPicPr>
          <p:cNvPr id="29" name="Picture 28"/>
          <p:cNvPicPr>
            <a:picLocks noChangeAspect="1"/>
          </p:cNvPicPr>
          <p:nvPr/>
        </p:nvPicPr>
        <p:blipFill>
          <a:blip r:embed="rId4"/>
          <a:stretch>
            <a:fillRect/>
          </a:stretch>
        </p:blipFill>
        <p:spPr>
          <a:xfrm>
            <a:off x="10102786" y="1"/>
            <a:ext cx="748094" cy="1168300"/>
          </a:xfrm>
          <a:prstGeom prst="rect">
            <a:avLst/>
          </a:prstGeom>
        </p:spPr>
      </p:pic>
      <p:sp>
        <p:nvSpPr>
          <p:cNvPr id="30" name="Title 1"/>
          <p:cNvSpPr>
            <a:spLocks noGrp="1"/>
          </p:cNvSpPr>
          <p:nvPr>
            <p:ph type="title"/>
          </p:nvPr>
        </p:nvSpPr>
        <p:spPr>
          <a:xfrm>
            <a:off x="731519" y="182880"/>
            <a:ext cx="8869685" cy="822960"/>
          </a:xfrm>
        </p:spPr>
        <p:txBody>
          <a:bodyPr>
            <a:noAutofit/>
          </a:bodyPr>
          <a:lstStyle/>
          <a:p>
            <a:r>
              <a:rPr lang="en-US" sz="2800" dirty="0"/>
              <a:t>Aligning people management with organizational philosophy and </a:t>
            </a:r>
            <a:r>
              <a:rPr lang="en-US" sz="2800" dirty="0" smtClean="0"/>
              <a:t>operational priorities</a:t>
            </a:r>
            <a:endParaRPr lang="en-US" sz="2800" dirty="0"/>
          </a:p>
        </p:txBody>
      </p:sp>
    </p:spTree>
    <p:extLst>
      <p:ext uri="{BB962C8B-B14F-4D97-AF65-F5344CB8AC3E}">
        <p14:creationId xmlns:p14="http://schemas.microsoft.com/office/powerpoint/2010/main" val="2889217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p:cNvSpPr txBox="1">
            <a:spLocks/>
          </p:cNvSpPr>
          <p:nvPr/>
        </p:nvSpPr>
        <p:spPr>
          <a:xfrm>
            <a:off x="1524001" y="1335025"/>
            <a:ext cx="9143999" cy="755039"/>
          </a:xfrm>
          <a:prstGeom prst="rect">
            <a:avLst/>
          </a:prstGeom>
        </p:spPr>
        <p:txBody>
          <a:bodyPr vert="horz" lIns="91440" tIns="45720" rIns="91440" bIns="45720" rtlCol="0" anchor="ctr">
            <a:noAutofit/>
          </a:bodyPr>
          <a:lstStyle>
            <a:lvl1pPr marL="342900" indent="-342900" algn="l" defTabSz="457200" rtl="0" eaLnBrk="1" latinLnBrk="0" hangingPunct="1">
              <a:spcBef>
                <a:spcPct val="20000"/>
              </a:spcBef>
              <a:buClr>
                <a:schemeClr val="accent2"/>
              </a:buClr>
              <a:buFont typeface="Arial"/>
              <a:buNone/>
              <a:defRPr sz="2400" b="1" kern="1200">
                <a:solidFill>
                  <a:schemeClr val="accent2"/>
                </a:solidFill>
                <a:latin typeface="+mj-lt"/>
                <a:ea typeface="+mn-ea"/>
                <a:cs typeface="Times New Roman"/>
              </a:defRPr>
            </a:lvl1pPr>
            <a:lvl2pPr marL="742950" indent="-285750" algn="l" defTabSz="457200" rtl="0" eaLnBrk="1" latinLnBrk="0" hangingPunct="1">
              <a:spcBef>
                <a:spcPct val="20000"/>
              </a:spcBef>
              <a:buClr>
                <a:schemeClr val="accent2"/>
              </a:buClr>
              <a:buFont typeface="Arial"/>
              <a:buChar char="–"/>
              <a:defRPr sz="2400" kern="1200">
                <a:solidFill>
                  <a:schemeClr val="tx2"/>
                </a:solidFill>
                <a:latin typeface="+mn-lt"/>
                <a:ea typeface="+mn-ea"/>
                <a:cs typeface="Times New Roman"/>
              </a:defRPr>
            </a:lvl2pPr>
            <a:lvl3pPr marL="1031875" indent="-230188" algn="l" defTabSz="457200" rtl="0" eaLnBrk="1" latinLnBrk="0" hangingPunct="1">
              <a:spcBef>
                <a:spcPct val="20000"/>
              </a:spcBef>
              <a:buClr>
                <a:schemeClr val="accent2"/>
              </a:buClr>
              <a:buFont typeface="Arial"/>
              <a:buChar char="•"/>
              <a:defRPr sz="2200" kern="1200">
                <a:solidFill>
                  <a:schemeClr val="tx2"/>
                </a:solidFill>
                <a:latin typeface="+mn-lt"/>
                <a:ea typeface="+mn-ea"/>
                <a:cs typeface="Times New Roman"/>
              </a:defRPr>
            </a:lvl3pPr>
            <a:lvl4pPr marL="1255713" indent="-223838" algn="l" defTabSz="457200" rtl="0" eaLnBrk="1" latinLnBrk="0" hangingPunct="1">
              <a:spcBef>
                <a:spcPct val="20000"/>
              </a:spcBef>
              <a:buClr>
                <a:schemeClr val="accent2"/>
              </a:buClr>
              <a:buFont typeface="Arial"/>
              <a:buChar char="–"/>
              <a:defRPr sz="2000" kern="1200">
                <a:solidFill>
                  <a:schemeClr val="tx2"/>
                </a:solidFill>
                <a:latin typeface="+mn-lt"/>
                <a:ea typeface="+mn-ea"/>
                <a:cs typeface="Times New Roman"/>
              </a:defRPr>
            </a:lvl4pPr>
            <a:lvl5pPr marL="1485900" indent="-230188" algn="l" defTabSz="457200" rtl="0" eaLnBrk="1" latinLnBrk="0" hangingPunct="1">
              <a:spcBef>
                <a:spcPct val="20000"/>
              </a:spcBef>
              <a:buClr>
                <a:schemeClr val="accent2"/>
              </a:buClr>
              <a:buFont typeface="Arial"/>
              <a:buChar char="»"/>
              <a:defRPr sz="1800" kern="1200">
                <a:solidFill>
                  <a:schemeClr val="tx2"/>
                </a:solidFill>
                <a:latin typeface="+mn-lt"/>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defTabSz="0">
              <a:spcBef>
                <a:spcPts val="0"/>
              </a:spcBef>
              <a:buClr>
                <a:srgbClr val="407EC9"/>
              </a:buClr>
            </a:pPr>
            <a:endParaRPr lang="en-US" sz="1800" cap="all" dirty="0">
              <a:solidFill>
                <a:schemeClr val="bg2"/>
              </a:solidFill>
            </a:endParaRPr>
          </a:p>
        </p:txBody>
      </p:sp>
      <p:pic>
        <p:nvPicPr>
          <p:cNvPr id="3" name="Picture 2"/>
          <p:cNvPicPr>
            <a:picLocks noChangeAspect="1"/>
          </p:cNvPicPr>
          <p:nvPr/>
        </p:nvPicPr>
        <p:blipFill rotWithShape="1">
          <a:blip r:embed="rId3"/>
          <a:srcRect t="-1" b="61981"/>
          <a:stretch/>
        </p:blipFill>
        <p:spPr>
          <a:xfrm>
            <a:off x="3634330" y="4736734"/>
            <a:ext cx="4917763" cy="412319"/>
          </a:xfrm>
          <a:prstGeom prst="rect">
            <a:avLst/>
          </a:prstGeom>
        </p:spPr>
      </p:pic>
      <p:sp>
        <p:nvSpPr>
          <p:cNvPr id="14" name="TextBox 13"/>
          <p:cNvSpPr txBox="1"/>
          <p:nvPr/>
        </p:nvSpPr>
        <p:spPr>
          <a:xfrm>
            <a:off x="1701277" y="2512735"/>
            <a:ext cx="2959170" cy="707886"/>
          </a:xfrm>
          <a:prstGeom prst="rect">
            <a:avLst/>
          </a:prstGeom>
          <a:noFill/>
        </p:spPr>
        <p:txBody>
          <a:bodyPr wrap="square" rtlCol="0">
            <a:spAutoFit/>
          </a:bodyPr>
          <a:lstStyle/>
          <a:p>
            <a:pPr algn="ctr"/>
            <a:r>
              <a:rPr lang="en-US" sz="4000" b="1" dirty="0">
                <a:solidFill>
                  <a:schemeClr val="accent4"/>
                </a:solidFill>
              </a:rPr>
              <a:t>61%</a:t>
            </a:r>
            <a:r>
              <a:rPr lang="en-US" sz="4000" dirty="0">
                <a:solidFill>
                  <a:schemeClr val="accent4"/>
                </a:solidFill>
              </a:rPr>
              <a:t>  </a:t>
            </a:r>
            <a:r>
              <a:rPr lang="en-US" sz="4000" b="1" dirty="0">
                <a:solidFill>
                  <a:schemeClr val="accent4">
                    <a:alpha val="70000"/>
                  </a:schemeClr>
                </a:solidFill>
              </a:rPr>
              <a:t>46%</a:t>
            </a:r>
          </a:p>
        </p:txBody>
      </p:sp>
      <p:sp>
        <p:nvSpPr>
          <p:cNvPr id="15" name="TextBox 14"/>
          <p:cNvSpPr txBox="1"/>
          <p:nvPr/>
        </p:nvSpPr>
        <p:spPr>
          <a:xfrm>
            <a:off x="1771616" y="3107650"/>
            <a:ext cx="2797441" cy="954107"/>
          </a:xfrm>
          <a:prstGeom prst="rect">
            <a:avLst/>
          </a:prstGeom>
          <a:noFill/>
        </p:spPr>
        <p:txBody>
          <a:bodyPr wrap="square" rtlCol="0">
            <a:spAutoFit/>
          </a:bodyPr>
          <a:lstStyle/>
          <a:p>
            <a:pPr algn="ctr"/>
            <a:r>
              <a:rPr lang="en-US" sz="1400" dirty="0">
                <a:solidFill>
                  <a:schemeClr val="tx2"/>
                </a:solidFill>
              </a:rPr>
              <a:t>Absence management strategy for administering leaves and</a:t>
            </a:r>
          </a:p>
          <a:p>
            <a:pPr algn="ctr"/>
            <a:r>
              <a:rPr lang="en-US" sz="1400" dirty="0">
                <a:solidFill>
                  <a:schemeClr val="tx2"/>
                </a:solidFill>
              </a:rPr>
              <a:t>disabilities (occupational and non-occupational)</a:t>
            </a:r>
          </a:p>
        </p:txBody>
      </p:sp>
      <p:cxnSp>
        <p:nvCxnSpPr>
          <p:cNvPr id="16" name="Straight Connector 15"/>
          <p:cNvCxnSpPr/>
          <p:nvPr/>
        </p:nvCxnSpPr>
        <p:spPr>
          <a:xfrm>
            <a:off x="3174170" y="2557669"/>
            <a:ext cx="0" cy="530072"/>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4613627" y="2524458"/>
            <a:ext cx="2959170" cy="707886"/>
          </a:xfrm>
          <a:prstGeom prst="rect">
            <a:avLst/>
          </a:prstGeom>
          <a:noFill/>
        </p:spPr>
        <p:txBody>
          <a:bodyPr wrap="square" rtlCol="0">
            <a:spAutoFit/>
          </a:bodyPr>
          <a:lstStyle/>
          <a:p>
            <a:pPr algn="ctr"/>
            <a:r>
              <a:rPr lang="en-US" sz="4000" b="1" dirty="0">
                <a:solidFill>
                  <a:schemeClr val="accent4"/>
                </a:solidFill>
              </a:rPr>
              <a:t>31%</a:t>
            </a:r>
            <a:r>
              <a:rPr lang="en-US" sz="4000" dirty="0">
                <a:solidFill>
                  <a:schemeClr val="accent4"/>
                </a:solidFill>
              </a:rPr>
              <a:t>  </a:t>
            </a:r>
            <a:r>
              <a:rPr lang="en-US" sz="4000" b="1" dirty="0">
                <a:solidFill>
                  <a:schemeClr val="accent4">
                    <a:alpha val="70000"/>
                  </a:schemeClr>
                </a:solidFill>
              </a:rPr>
              <a:t>18%</a:t>
            </a:r>
          </a:p>
        </p:txBody>
      </p:sp>
      <p:sp>
        <p:nvSpPr>
          <p:cNvPr id="18" name="TextBox 17"/>
          <p:cNvSpPr txBox="1"/>
          <p:nvPr/>
        </p:nvSpPr>
        <p:spPr>
          <a:xfrm>
            <a:off x="4683966" y="3119373"/>
            <a:ext cx="2797441" cy="954107"/>
          </a:xfrm>
          <a:prstGeom prst="rect">
            <a:avLst/>
          </a:prstGeom>
          <a:noFill/>
        </p:spPr>
        <p:txBody>
          <a:bodyPr wrap="square" rtlCol="0">
            <a:spAutoFit/>
          </a:bodyPr>
          <a:lstStyle/>
          <a:p>
            <a:pPr algn="ctr"/>
            <a:r>
              <a:rPr lang="en-US" sz="1400" dirty="0">
                <a:solidFill>
                  <a:schemeClr val="tx2"/>
                </a:solidFill>
              </a:rPr>
              <a:t>Comprehensive wellbeing strategy holistically focused on</a:t>
            </a:r>
          </a:p>
          <a:p>
            <a:pPr algn="ctr"/>
            <a:r>
              <a:rPr lang="en-US" sz="1400" dirty="0">
                <a:solidFill>
                  <a:schemeClr val="tx2"/>
                </a:solidFill>
              </a:rPr>
              <a:t>employee physical, emotional*, career and financial health</a:t>
            </a:r>
          </a:p>
        </p:txBody>
      </p:sp>
      <p:cxnSp>
        <p:nvCxnSpPr>
          <p:cNvPr id="19" name="Straight Connector 18"/>
          <p:cNvCxnSpPr/>
          <p:nvPr/>
        </p:nvCxnSpPr>
        <p:spPr>
          <a:xfrm>
            <a:off x="6086520" y="2569392"/>
            <a:ext cx="0" cy="530072"/>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7585499" y="2532633"/>
            <a:ext cx="2701573" cy="707886"/>
          </a:xfrm>
          <a:prstGeom prst="rect">
            <a:avLst/>
          </a:prstGeom>
          <a:noFill/>
        </p:spPr>
        <p:txBody>
          <a:bodyPr wrap="square" rtlCol="0">
            <a:spAutoFit/>
          </a:bodyPr>
          <a:lstStyle/>
          <a:p>
            <a:pPr algn="ctr"/>
            <a:r>
              <a:rPr lang="en-US" sz="4000" b="1" dirty="0">
                <a:solidFill>
                  <a:schemeClr val="accent4"/>
                </a:solidFill>
              </a:rPr>
              <a:t>26%</a:t>
            </a:r>
            <a:r>
              <a:rPr lang="en-US" sz="4000" dirty="0">
                <a:solidFill>
                  <a:schemeClr val="accent4"/>
                </a:solidFill>
              </a:rPr>
              <a:t>  </a:t>
            </a:r>
            <a:r>
              <a:rPr lang="en-US" sz="4000" b="1" dirty="0">
                <a:solidFill>
                  <a:schemeClr val="accent4">
                    <a:alpha val="70000"/>
                  </a:schemeClr>
                </a:solidFill>
              </a:rPr>
              <a:t>7%</a:t>
            </a:r>
          </a:p>
        </p:txBody>
      </p:sp>
      <p:sp>
        <p:nvSpPr>
          <p:cNvPr id="21" name="TextBox 20"/>
          <p:cNvSpPr txBox="1"/>
          <p:nvPr/>
        </p:nvSpPr>
        <p:spPr>
          <a:xfrm>
            <a:off x="7591290" y="3127547"/>
            <a:ext cx="2797441" cy="523220"/>
          </a:xfrm>
          <a:prstGeom prst="rect">
            <a:avLst/>
          </a:prstGeom>
          <a:noFill/>
        </p:spPr>
        <p:txBody>
          <a:bodyPr wrap="square" rtlCol="0">
            <a:spAutoFit/>
          </a:bodyPr>
          <a:lstStyle/>
          <a:p>
            <a:pPr algn="ctr"/>
            <a:r>
              <a:rPr lang="en-US" sz="1400" dirty="0">
                <a:solidFill>
                  <a:schemeClr val="tx2"/>
                </a:solidFill>
              </a:rPr>
              <a:t>Comprehensive employee communication strategy</a:t>
            </a:r>
          </a:p>
        </p:txBody>
      </p:sp>
      <p:cxnSp>
        <p:nvCxnSpPr>
          <p:cNvPr id="22" name="Straight Connector 21"/>
          <p:cNvCxnSpPr/>
          <p:nvPr/>
        </p:nvCxnSpPr>
        <p:spPr>
          <a:xfrm>
            <a:off x="8993844" y="2577567"/>
            <a:ext cx="0" cy="530072"/>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4702152" y="2501578"/>
            <a:ext cx="0" cy="1560178"/>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7503968" y="2501578"/>
            <a:ext cx="0" cy="1560178"/>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1751223" y="6311435"/>
            <a:ext cx="2976151" cy="230832"/>
          </a:xfrm>
          <a:prstGeom prst="rect">
            <a:avLst/>
          </a:prstGeom>
          <a:noFill/>
        </p:spPr>
        <p:txBody>
          <a:bodyPr wrap="square" rtlCol="0">
            <a:spAutoFit/>
          </a:bodyPr>
          <a:lstStyle/>
          <a:p>
            <a:r>
              <a:rPr lang="en-US" sz="900" dirty="0">
                <a:solidFill>
                  <a:schemeClr val="tx2"/>
                </a:solidFill>
              </a:rPr>
              <a:t>* Includes community and social aspects</a:t>
            </a:r>
          </a:p>
        </p:txBody>
      </p:sp>
      <p:sp>
        <p:nvSpPr>
          <p:cNvPr id="5" name="Text Placeholder 4"/>
          <p:cNvSpPr>
            <a:spLocks noGrp="1"/>
          </p:cNvSpPr>
          <p:nvPr>
            <p:ph type="body" sz="quarter" idx="13"/>
          </p:nvPr>
        </p:nvSpPr>
        <p:spPr/>
        <p:txBody>
          <a:bodyPr/>
          <a:lstStyle/>
          <a:p>
            <a:r>
              <a:rPr lang="en-US" b="0" dirty="0" smtClean="0"/>
              <a:t>Use Of Absence, Wellbeing And Communication Strategies</a:t>
            </a:r>
          </a:p>
          <a:p>
            <a:endParaRPr lang="en-US" dirty="0"/>
          </a:p>
        </p:txBody>
      </p:sp>
      <p:pic>
        <p:nvPicPr>
          <p:cNvPr id="23" name="Picture 22"/>
          <p:cNvPicPr>
            <a:picLocks noChangeAspect="1"/>
          </p:cNvPicPr>
          <p:nvPr/>
        </p:nvPicPr>
        <p:blipFill>
          <a:blip r:embed="rId4"/>
          <a:stretch>
            <a:fillRect/>
          </a:stretch>
        </p:blipFill>
        <p:spPr>
          <a:xfrm>
            <a:off x="10102786" y="1"/>
            <a:ext cx="748094" cy="1168300"/>
          </a:xfrm>
          <a:prstGeom prst="rect">
            <a:avLst/>
          </a:prstGeom>
        </p:spPr>
      </p:pic>
      <p:sp>
        <p:nvSpPr>
          <p:cNvPr id="24" name="Title 1"/>
          <p:cNvSpPr>
            <a:spLocks noGrp="1"/>
          </p:cNvSpPr>
          <p:nvPr>
            <p:ph type="title"/>
          </p:nvPr>
        </p:nvSpPr>
        <p:spPr>
          <a:xfrm>
            <a:off x="731519" y="182880"/>
            <a:ext cx="8869685" cy="822960"/>
          </a:xfrm>
        </p:spPr>
        <p:txBody>
          <a:bodyPr>
            <a:noAutofit/>
          </a:bodyPr>
          <a:lstStyle/>
          <a:p>
            <a:r>
              <a:rPr lang="en-US" sz="2800" dirty="0"/>
              <a:t>Aligning people management with organizational philosophy and </a:t>
            </a:r>
            <a:r>
              <a:rPr lang="en-US" sz="2800" dirty="0" smtClean="0"/>
              <a:t>operational priorities</a:t>
            </a:r>
            <a:endParaRPr lang="en-US" sz="2800" dirty="0"/>
          </a:p>
        </p:txBody>
      </p:sp>
    </p:spTree>
    <p:extLst>
      <p:ext uri="{BB962C8B-B14F-4D97-AF65-F5344CB8AC3E}">
        <p14:creationId xmlns:p14="http://schemas.microsoft.com/office/powerpoint/2010/main" val="1343600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846310" y="2033192"/>
            <a:ext cx="4541732" cy="307777"/>
          </a:xfrm>
          <a:prstGeom prst="rect">
            <a:avLst/>
          </a:prstGeom>
          <a:noFill/>
        </p:spPr>
        <p:txBody>
          <a:bodyPr wrap="square" rtlCol="0">
            <a:spAutoFit/>
          </a:bodyPr>
          <a:lstStyle/>
          <a:p>
            <a:pPr algn="ctr"/>
            <a:r>
              <a:rPr lang="en-US" sz="1400" b="1" cap="all" dirty="0">
                <a:solidFill>
                  <a:schemeClr val="tx2"/>
                </a:solidFill>
              </a:rPr>
              <a:t>Improvement of engagement</a:t>
            </a:r>
          </a:p>
        </p:txBody>
      </p:sp>
      <p:sp>
        <p:nvSpPr>
          <p:cNvPr id="13" name="TextBox 12"/>
          <p:cNvSpPr txBox="1"/>
          <p:nvPr/>
        </p:nvSpPr>
        <p:spPr>
          <a:xfrm>
            <a:off x="1701277" y="2364567"/>
            <a:ext cx="2959170" cy="707886"/>
          </a:xfrm>
          <a:prstGeom prst="rect">
            <a:avLst/>
          </a:prstGeom>
          <a:noFill/>
        </p:spPr>
        <p:txBody>
          <a:bodyPr wrap="square" rtlCol="0">
            <a:spAutoFit/>
          </a:bodyPr>
          <a:lstStyle/>
          <a:p>
            <a:pPr algn="ctr"/>
            <a:r>
              <a:rPr lang="en-US" sz="4000" b="1" dirty="0">
                <a:solidFill>
                  <a:schemeClr val="accent4"/>
                </a:solidFill>
              </a:rPr>
              <a:t>55%</a:t>
            </a:r>
            <a:r>
              <a:rPr lang="en-US" sz="4000" dirty="0">
                <a:solidFill>
                  <a:schemeClr val="accent4"/>
                </a:solidFill>
              </a:rPr>
              <a:t>  </a:t>
            </a:r>
            <a:r>
              <a:rPr lang="en-US" sz="4000" b="1" dirty="0">
                <a:solidFill>
                  <a:schemeClr val="accent4">
                    <a:alpha val="70000"/>
                  </a:schemeClr>
                </a:solidFill>
              </a:rPr>
              <a:t>29%</a:t>
            </a:r>
          </a:p>
        </p:txBody>
      </p:sp>
      <p:sp>
        <p:nvSpPr>
          <p:cNvPr id="14" name="TextBox 13"/>
          <p:cNvSpPr txBox="1"/>
          <p:nvPr/>
        </p:nvSpPr>
        <p:spPr>
          <a:xfrm>
            <a:off x="1771616" y="2959482"/>
            <a:ext cx="2797441" cy="307777"/>
          </a:xfrm>
          <a:prstGeom prst="rect">
            <a:avLst/>
          </a:prstGeom>
          <a:noFill/>
        </p:spPr>
        <p:txBody>
          <a:bodyPr wrap="square" rtlCol="0">
            <a:spAutoFit/>
          </a:bodyPr>
          <a:lstStyle/>
          <a:p>
            <a:pPr algn="ctr"/>
            <a:r>
              <a:rPr lang="en-US" sz="1400" dirty="0">
                <a:solidFill>
                  <a:schemeClr val="tx2"/>
                </a:solidFill>
              </a:rPr>
              <a:t>Define clear performance goals</a:t>
            </a:r>
          </a:p>
        </p:txBody>
      </p:sp>
      <p:cxnSp>
        <p:nvCxnSpPr>
          <p:cNvPr id="18" name="Straight Connector 17"/>
          <p:cNvCxnSpPr/>
          <p:nvPr/>
        </p:nvCxnSpPr>
        <p:spPr>
          <a:xfrm>
            <a:off x="3174170" y="2409501"/>
            <a:ext cx="0" cy="530072"/>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4613627" y="2376290"/>
            <a:ext cx="2959170" cy="707886"/>
          </a:xfrm>
          <a:prstGeom prst="rect">
            <a:avLst/>
          </a:prstGeom>
          <a:noFill/>
        </p:spPr>
        <p:txBody>
          <a:bodyPr wrap="square" rtlCol="0">
            <a:spAutoFit/>
          </a:bodyPr>
          <a:lstStyle/>
          <a:p>
            <a:pPr algn="ctr"/>
            <a:r>
              <a:rPr lang="en-US" sz="4000" b="1" dirty="0">
                <a:solidFill>
                  <a:schemeClr val="accent4"/>
                </a:solidFill>
              </a:rPr>
              <a:t>53%</a:t>
            </a:r>
            <a:r>
              <a:rPr lang="en-US" sz="4000" dirty="0">
                <a:solidFill>
                  <a:schemeClr val="accent4"/>
                </a:solidFill>
              </a:rPr>
              <a:t>  </a:t>
            </a:r>
            <a:r>
              <a:rPr lang="en-US" sz="4000" b="1" dirty="0">
                <a:solidFill>
                  <a:schemeClr val="accent4">
                    <a:alpha val="70000"/>
                  </a:schemeClr>
                </a:solidFill>
              </a:rPr>
              <a:t>30%</a:t>
            </a:r>
          </a:p>
        </p:txBody>
      </p:sp>
      <p:sp>
        <p:nvSpPr>
          <p:cNvPr id="21" name="TextBox 20"/>
          <p:cNvSpPr txBox="1"/>
          <p:nvPr/>
        </p:nvSpPr>
        <p:spPr>
          <a:xfrm>
            <a:off x="4694724" y="2971204"/>
            <a:ext cx="2797441" cy="523220"/>
          </a:xfrm>
          <a:prstGeom prst="rect">
            <a:avLst/>
          </a:prstGeom>
          <a:noFill/>
        </p:spPr>
        <p:txBody>
          <a:bodyPr wrap="square" rtlCol="0">
            <a:spAutoFit/>
          </a:bodyPr>
          <a:lstStyle/>
          <a:p>
            <a:pPr algn="ctr"/>
            <a:r>
              <a:rPr lang="en-US" sz="1400" dirty="0">
                <a:solidFill>
                  <a:schemeClr val="tx2"/>
                </a:solidFill>
              </a:rPr>
              <a:t>Give timely and constructive feedback</a:t>
            </a:r>
          </a:p>
        </p:txBody>
      </p:sp>
      <p:cxnSp>
        <p:nvCxnSpPr>
          <p:cNvPr id="22" name="Straight Connector 21"/>
          <p:cNvCxnSpPr/>
          <p:nvPr/>
        </p:nvCxnSpPr>
        <p:spPr>
          <a:xfrm>
            <a:off x="6086520" y="2421224"/>
            <a:ext cx="0" cy="530072"/>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7553224" y="2384465"/>
            <a:ext cx="2867780" cy="707886"/>
          </a:xfrm>
          <a:prstGeom prst="rect">
            <a:avLst/>
          </a:prstGeom>
          <a:noFill/>
        </p:spPr>
        <p:txBody>
          <a:bodyPr wrap="square" rtlCol="0">
            <a:spAutoFit/>
          </a:bodyPr>
          <a:lstStyle/>
          <a:p>
            <a:pPr algn="ctr"/>
            <a:r>
              <a:rPr lang="en-US" sz="4000" b="1" dirty="0">
                <a:solidFill>
                  <a:schemeClr val="accent4"/>
                </a:solidFill>
              </a:rPr>
              <a:t>52%</a:t>
            </a:r>
            <a:r>
              <a:rPr lang="en-US" sz="4000" dirty="0">
                <a:solidFill>
                  <a:schemeClr val="accent4"/>
                </a:solidFill>
              </a:rPr>
              <a:t>  </a:t>
            </a:r>
            <a:r>
              <a:rPr lang="en-US" sz="4000" b="1" dirty="0">
                <a:solidFill>
                  <a:schemeClr val="accent4">
                    <a:alpha val="70000"/>
                  </a:schemeClr>
                </a:solidFill>
              </a:rPr>
              <a:t>27%</a:t>
            </a:r>
          </a:p>
        </p:txBody>
      </p:sp>
      <p:sp>
        <p:nvSpPr>
          <p:cNvPr id="24" name="TextBox 23"/>
          <p:cNvSpPr txBox="1"/>
          <p:nvPr/>
        </p:nvSpPr>
        <p:spPr>
          <a:xfrm>
            <a:off x="7591290" y="2979379"/>
            <a:ext cx="2797441" cy="523220"/>
          </a:xfrm>
          <a:prstGeom prst="rect">
            <a:avLst/>
          </a:prstGeom>
          <a:noFill/>
        </p:spPr>
        <p:txBody>
          <a:bodyPr wrap="square" rtlCol="0">
            <a:spAutoFit/>
          </a:bodyPr>
          <a:lstStyle/>
          <a:p>
            <a:pPr algn="ctr"/>
            <a:r>
              <a:rPr lang="en-US" sz="1400" dirty="0">
                <a:solidFill>
                  <a:schemeClr val="tx2"/>
                </a:solidFill>
              </a:rPr>
              <a:t>Identify development needs</a:t>
            </a:r>
          </a:p>
          <a:p>
            <a:pPr algn="ctr"/>
            <a:r>
              <a:rPr lang="en-US" sz="1400" dirty="0">
                <a:solidFill>
                  <a:schemeClr val="tx2"/>
                </a:solidFill>
              </a:rPr>
              <a:t>and create action plans</a:t>
            </a:r>
          </a:p>
        </p:txBody>
      </p:sp>
      <p:cxnSp>
        <p:nvCxnSpPr>
          <p:cNvPr id="25" name="Straight Connector 24"/>
          <p:cNvCxnSpPr/>
          <p:nvPr/>
        </p:nvCxnSpPr>
        <p:spPr>
          <a:xfrm>
            <a:off x="8993844" y="2429399"/>
            <a:ext cx="0" cy="530072"/>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4702152" y="2384465"/>
            <a:ext cx="0" cy="971918"/>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7503968" y="2376291"/>
            <a:ext cx="0" cy="980093"/>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pic>
        <p:nvPicPr>
          <p:cNvPr id="27" name="Picture 26"/>
          <p:cNvPicPr>
            <a:picLocks noChangeAspect="1"/>
          </p:cNvPicPr>
          <p:nvPr/>
        </p:nvPicPr>
        <p:blipFill rotWithShape="1">
          <a:blip r:embed="rId3"/>
          <a:srcRect b="69174"/>
          <a:stretch/>
        </p:blipFill>
        <p:spPr>
          <a:xfrm>
            <a:off x="3624971" y="6260033"/>
            <a:ext cx="4366698" cy="261096"/>
          </a:xfrm>
          <a:prstGeom prst="rect">
            <a:avLst/>
          </a:prstGeom>
        </p:spPr>
      </p:pic>
      <p:sp>
        <p:nvSpPr>
          <p:cNvPr id="28" name="TextBox 27"/>
          <p:cNvSpPr txBox="1"/>
          <p:nvPr/>
        </p:nvSpPr>
        <p:spPr>
          <a:xfrm>
            <a:off x="1692309" y="3474402"/>
            <a:ext cx="2959170" cy="707886"/>
          </a:xfrm>
          <a:prstGeom prst="rect">
            <a:avLst/>
          </a:prstGeom>
          <a:noFill/>
        </p:spPr>
        <p:txBody>
          <a:bodyPr wrap="square" rtlCol="0">
            <a:spAutoFit/>
          </a:bodyPr>
          <a:lstStyle/>
          <a:p>
            <a:pPr algn="ctr"/>
            <a:r>
              <a:rPr lang="en-US" sz="4000" b="1" dirty="0">
                <a:solidFill>
                  <a:schemeClr val="accent4"/>
                </a:solidFill>
              </a:rPr>
              <a:t>51%</a:t>
            </a:r>
            <a:r>
              <a:rPr lang="en-US" sz="4000" dirty="0">
                <a:solidFill>
                  <a:schemeClr val="accent4"/>
                </a:solidFill>
              </a:rPr>
              <a:t>  </a:t>
            </a:r>
            <a:r>
              <a:rPr lang="en-US" sz="4000" b="1" dirty="0">
                <a:solidFill>
                  <a:schemeClr val="accent4">
                    <a:alpha val="70000"/>
                  </a:schemeClr>
                </a:solidFill>
              </a:rPr>
              <a:t>25%</a:t>
            </a:r>
          </a:p>
        </p:txBody>
      </p:sp>
      <p:sp>
        <p:nvSpPr>
          <p:cNvPr id="29" name="TextBox 28"/>
          <p:cNvSpPr txBox="1"/>
          <p:nvPr/>
        </p:nvSpPr>
        <p:spPr>
          <a:xfrm>
            <a:off x="1762648" y="4069316"/>
            <a:ext cx="2797441" cy="523220"/>
          </a:xfrm>
          <a:prstGeom prst="rect">
            <a:avLst/>
          </a:prstGeom>
          <a:noFill/>
        </p:spPr>
        <p:txBody>
          <a:bodyPr wrap="square" rtlCol="0">
            <a:spAutoFit/>
          </a:bodyPr>
          <a:lstStyle/>
          <a:p>
            <a:pPr algn="ctr"/>
            <a:r>
              <a:rPr lang="en-US" sz="1400" dirty="0">
                <a:solidFill>
                  <a:schemeClr val="tx2"/>
                </a:solidFill>
              </a:rPr>
              <a:t>Communicate in a way that fosters trust and confidence</a:t>
            </a:r>
          </a:p>
        </p:txBody>
      </p:sp>
      <p:cxnSp>
        <p:nvCxnSpPr>
          <p:cNvPr id="30" name="Straight Connector 29"/>
          <p:cNvCxnSpPr/>
          <p:nvPr/>
        </p:nvCxnSpPr>
        <p:spPr>
          <a:xfrm>
            <a:off x="3165202" y="3519336"/>
            <a:ext cx="0" cy="530072"/>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4604659" y="3486125"/>
            <a:ext cx="2959170" cy="707886"/>
          </a:xfrm>
          <a:prstGeom prst="rect">
            <a:avLst/>
          </a:prstGeom>
          <a:noFill/>
        </p:spPr>
        <p:txBody>
          <a:bodyPr wrap="square" rtlCol="0">
            <a:spAutoFit/>
          </a:bodyPr>
          <a:lstStyle/>
          <a:p>
            <a:pPr algn="ctr"/>
            <a:r>
              <a:rPr lang="en-US" sz="4000" b="1" dirty="0">
                <a:solidFill>
                  <a:schemeClr val="accent4"/>
                </a:solidFill>
              </a:rPr>
              <a:t>46%</a:t>
            </a:r>
            <a:r>
              <a:rPr lang="en-US" sz="4000" dirty="0">
                <a:solidFill>
                  <a:schemeClr val="accent4"/>
                </a:solidFill>
              </a:rPr>
              <a:t>  </a:t>
            </a:r>
            <a:r>
              <a:rPr lang="en-US" sz="4000" b="1" dirty="0">
                <a:solidFill>
                  <a:schemeClr val="accent4">
                    <a:alpha val="70000"/>
                  </a:schemeClr>
                </a:solidFill>
              </a:rPr>
              <a:t>23%</a:t>
            </a:r>
          </a:p>
        </p:txBody>
      </p:sp>
      <p:sp>
        <p:nvSpPr>
          <p:cNvPr id="32" name="TextBox 31"/>
          <p:cNvSpPr txBox="1"/>
          <p:nvPr/>
        </p:nvSpPr>
        <p:spPr>
          <a:xfrm>
            <a:off x="4685756" y="4081039"/>
            <a:ext cx="2797441" cy="738664"/>
          </a:xfrm>
          <a:prstGeom prst="rect">
            <a:avLst/>
          </a:prstGeom>
          <a:noFill/>
        </p:spPr>
        <p:txBody>
          <a:bodyPr wrap="square" rtlCol="0">
            <a:spAutoFit/>
          </a:bodyPr>
          <a:lstStyle/>
          <a:p>
            <a:pPr algn="ctr"/>
            <a:r>
              <a:rPr lang="en-US" sz="1400" dirty="0">
                <a:solidFill>
                  <a:schemeClr val="tx2"/>
                </a:solidFill>
              </a:rPr>
              <a:t>Support employees in developing and pursuing </a:t>
            </a:r>
          </a:p>
          <a:p>
            <a:pPr algn="ctr"/>
            <a:r>
              <a:rPr lang="en-US" sz="1400" dirty="0">
                <a:solidFill>
                  <a:schemeClr val="tx2"/>
                </a:solidFill>
              </a:rPr>
              <a:t>a career path</a:t>
            </a:r>
          </a:p>
        </p:txBody>
      </p:sp>
      <p:cxnSp>
        <p:nvCxnSpPr>
          <p:cNvPr id="33" name="Straight Connector 32"/>
          <p:cNvCxnSpPr/>
          <p:nvPr/>
        </p:nvCxnSpPr>
        <p:spPr>
          <a:xfrm>
            <a:off x="6077552" y="3531059"/>
            <a:ext cx="0" cy="530072"/>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7544256" y="3494300"/>
            <a:ext cx="2867780" cy="707886"/>
          </a:xfrm>
          <a:prstGeom prst="rect">
            <a:avLst/>
          </a:prstGeom>
          <a:noFill/>
        </p:spPr>
        <p:txBody>
          <a:bodyPr wrap="square" rtlCol="0">
            <a:spAutoFit/>
          </a:bodyPr>
          <a:lstStyle/>
          <a:p>
            <a:pPr algn="ctr"/>
            <a:r>
              <a:rPr lang="en-US" sz="4000" b="1" dirty="0">
                <a:solidFill>
                  <a:schemeClr val="accent4"/>
                </a:solidFill>
              </a:rPr>
              <a:t>44%</a:t>
            </a:r>
            <a:r>
              <a:rPr lang="en-US" sz="4000" dirty="0">
                <a:solidFill>
                  <a:schemeClr val="accent4"/>
                </a:solidFill>
              </a:rPr>
              <a:t>  </a:t>
            </a:r>
            <a:r>
              <a:rPr lang="en-US" sz="4000" b="1" dirty="0">
                <a:solidFill>
                  <a:schemeClr val="accent4">
                    <a:alpha val="70000"/>
                  </a:schemeClr>
                </a:solidFill>
              </a:rPr>
              <a:t>24%</a:t>
            </a:r>
          </a:p>
        </p:txBody>
      </p:sp>
      <p:sp>
        <p:nvSpPr>
          <p:cNvPr id="35" name="TextBox 34"/>
          <p:cNvSpPr txBox="1"/>
          <p:nvPr/>
        </p:nvSpPr>
        <p:spPr>
          <a:xfrm>
            <a:off x="7582322" y="4089214"/>
            <a:ext cx="2797441" cy="738664"/>
          </a:xfrm>
          <a:prstGeom prst="rect">
            <a:avLst/>
          </a:prstGeom>
          <a:noFill/>
        </p:spPr>
        <p:txBody>
          <a:bodyPr wrap="square" rtlCol="0">
            <a:spAutoFit/>
          </a:bodyPr>
          <a:lstStyle/>
          <a:p>
            <a:pPr algn="ctr"/>
            <a:r>
              <a:rPr lang="en-US" sz="1400" dirty="0">
                <a:solidFill>
                  <a:schemeClr val="tx2"/>
                </a:solidFill>
              </a:rPr>
              <a:t>Connect employees’ efforts to positive impacts on strategy, mission, vision or values</a:t>
            </a:r>
          </a:p>
        </p:txBody>
      </p:sp>
      <p:cxnSp>
        <p:nvCxnSpPr>
          <p:cNvPr id="36" name="Straight Connector 35"/>
          <p:cNvCxnSpPr/>
          <p:nvPr/>
        </p:nvCxnSpPr>
        <p:spPr>
          <a:xfrm>
            <a:off x="8984876" y="3539234"/>
            <a:ext cx="0" cy="530072"/>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4693184" y="3494300"/>
            <a:ext cx="0" cy="971918"/>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7505758" y="3486126"/>
            <a:ext cx="0" cy="980093"/>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2659316" y="4864904"/>
            <a:ext cx="2959170" cy="707886"/>
          </a:xfrm>
          <a:prstGeom prst="rect">
            <a:avLst/>
          </a:prstGeom>
          <a:noFill/>
        </p:spPr>
        <p:txBody>
          <a:bodyPr wrap="square" rtlCol="0">
            <a:spAutoFit/>
          </a:bodyPr>
          <a:lstStyle/>
          <a:p>
            <a:pPr algn="ctr"/>
            <a:r>
              <a:rPr lang="en-US" sz="4000" b="1" dirty="0">
                <a:solidFill>
                  <a:schemeClr val="accent4"/>
                </a:solidFill>
              </a:rPr>
              <a:t>33%</a:t>
            </a:r>
            <a:r>
              <a:rPr lang="en-US" sz="4000" dirty="0">
                <a:solidFill>
                  <a:schemeClr val="accent4"/>
                </a:solidFill>
              </a:rPr>
              <a:t>  </a:t>
            </a:r>
            <a:r>
              <a:rPr lang="en-US" sz="4000" b="1" dirty="0">
                <a:solidFill>
                  <a:schemeClr val="accent4">
                    <a:alpha val="70000"/>
                  </a:schemeClr>
                </a:solidFill>
              </a:rPr>
              <a:t>15%</a:t>
            </a:r>
          </a:p>
        </p:txBody>
      </p:sp>
      <p:sp>
        <p:nvSpPr>
          <p:cNvPr id="40" name="TextBox 39"/>
          <p:cNvSpPr txBox="1"/>
          <p:nvPr/>
        </p:nvSpPr>
        <p:spPr>
          <a:xfrm>
            <a:off x="2761927" y="5459818"/>
            <a:ext cx="2797441" cy="523220"/>
          </a:xfrm>
          <a:prstGeom prst="rect">
            <a:avLst/>
          </a:prstGeom>
          <a:noFill/>
        </p:spPr>
        <p:txBody>
          <a:bodyPr wrap="square" rtlCol="0">
            <a:spAutoFit/>
          </a:bodyPr>
          <a:lstStyle/>
          <a:p>
            <a:pPr algn="ctr"/>
            <a:r>
              <a:rPr lang="en-US" sz="1400" dirty="0">
                <a:solidFill>
                  <a:schemeClr val="tx2"/>
                </a:solidFill>
              </a:rPr>
              <a:t>Provide interesting</a:t>
            </a:r>
          </a:p>
          <a:p>
            <a:pPr algn="ctr"/>
            <a:r>
              <a:rPr lang="en-US" sz="1400" dirty="0">
                <a:solidFill>
                  <a:schemeClr val="tx2"/>
                </a:solidFill>
              </a:rPr>
              <a:t>and challenging work</a:t>
            </a:r>
          </a:p>
        </p:txBody>
      </p:sp>
      <p:cxnSp>
        <p:nvCxnSpPr>
          <p:cNvPr id="41" name="Straight Connector 40"/>
          <p:cNvCxnSpPr/>
          <p:nvPr/>
        </p:nvCxnSpPr>
        <p:spPr>
          <a:xfrm>
            <a:off x="4153723" y="4909838"/>
            <a:ext cx="0" cy="530072"/>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6620887" y="4873079"/>
            <a:ext cx="2867780" cy="707886"/>
          </a:xfrm>
          <a:prstGeom prst="rect">
            <a:avLst/>
          </a:prstGeom>
          <a:noFill/>
        </p:spPr>
        <p:txBody>
          <a:bodyPr wrap="square" rtlCol="0">
            <a:spAutoFit/>
          </a:bodyPr>
          <a:lstStyle/>
          <a:p>
            <a:pPr algn="ctr"/>
            <a:r>
              <a:rPr lang="en-US" sz="4000" b="1" dirty="0">
                <a:solidFill>
                  <a:schemeClr val="accent4"/>
                </a:solidFill>
              </a:rPr>
              <a:t>29%</a:t>
            </a:r>
            <a:r>
              <a:rPr lang="en-US" sz="4000" dirty="0">
                <a:solidFill>
                  <a:schemeClr val="accent4"/>
                </a:solidFill>
              </a:rPr>
              <a:t>  </a:t>
            </a:r>
            <a:r>
              <a:rPr lang="en-US" sz="4000" b="1" dirty="0">
                <a:solidFill>
                  <a:schemeClr val="accent4">
                    <a:alpha val="70000"/>
                  </a:schemeClr>
                </a:solidFill>
              </a:rPr>
              <a:t>14%</a:t>
            </a:r>
          </a:p>
        </p:txBody>
      </p:sp>
      <p:sp>
        <p:nvSpPr>
          <p:cNvPr id="43" name="TextBox 42"/>
          <p:cNvSpPr txBox="1"/>
          <p:nvPr/>
        </p:nvSpPr>
        <p:spPr>
          <a:xfrm>
            <a:off x="6171305" y="5467993"/>
            <a:ext cx="3764651" cy="523220"/>
          </a:xfrm>
          <a:prstGeom prst="rect">
            <a:avLst/>
          </a:prstGeom>
          <a:noFill/>
        </p:spPr>
        <p:txBody>
          <a:bodyPr wrap="square" rtlCol="0">
            <a:spAutoFit/>
          </a:bodyPr>
          <a:lstStyle/>
          <a:p>
            <a:pPr algn="ctr"/>
            <a:r>
              <a:rPr lang="en-US" sz="1400" dirty="0">
                <a:solidFill>
                  <a:schemeClr val="tx2"/>
                </a:solidFill>
              </a:rPr>
              <a:t>Communicate clearly and transparently on how to earn bonuses or pay increases</a:t>
            </a:r>
          </a:p>
        </p:txBody>
      </p:sp>
      <p:cxnSp>
        <p:nvCxnSpPr>
          <p:cNvPr id="44" name="Straight Connector 43"/>
          <p:cNvCxnSpPr/>
          <p:nvPr/>
        </p:nvCxnSpPr>
        <p:spPr>
          <a:xfrm>
            <a:off x="8061507" y="4918013"/>
            <a:ext cx="0" cy="530072"/>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6076780" y="4907935"/>
            <a:ext cx="0" cy="980093"/>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4" name="Text Placeholder 3"/>
          <p:cNvSpPr>
            <a:spLocks noGrp="1"/>
          </p:cNvSpPr>
          <p:nvPr>
            <p:ph type="body" sz="quarter" idx="13"/>
          </p:nvPr>
        </p:nvSpPr>
        <p:spPr/>
        <p:txBody>
          <a:bodyPr/>
          <a:lstStyle/>
          <a:p>
            <a:r>
              <a:rPr lang="en-US" b="0" dirty="0" smtClean="0"/>
              <a:t>Support For Employee Growth And Purpose</a:t>
            </a:r>
            <a:endParaRPr lang="en-US" b="0" dirty="0"/>
          </a:p>
        </p:txBody>
      </p:sp>
      <p:pic>
        <p:nvPicPr>
          <p:cNvPr id="47" name="Picture 46"/>
          <p:cNvPicPr>
            <a:picLocks noChangeAspect="1"/>
          </p:cNvPicPr>
          <p:nvPr/>
        </p:nvPicPr>
        <p:blipFill>
          <a:blip r:embed="rId4"/>
          <a:stretch>
            <a:fillRect/>
          </a:stretch>
        </p:blipFill>
        <p:spPr>
          <a:xfrm>
            <a:off x="10102786" y="1"/>
            <a:ext cx="748094" cy="1168300"/>
          </a:xfrm>
          <a:prstGeom prst="rect">
            <a:avLst/>
          </a:prstGeom>
        </p:spPr>
      </p:pic>
      <p:sp>
        <p:nvSpPr>
          <p:cNvPr id="48" name="Title 1"/>
          <p:cNvSpPr>
            <a:spLocks noGrp="1"/>
          </p:cNvSpPr>
          <p:nvPr>
            <p:ph type="title"/>
          </p:nvPr>
        </p:nvSpPr>
        <p:spPr>
          <a:xfrm>
            <a:off x="731520" y="182880"/>
            <a:ext cx="7924800" cy="822960"/>
          </a:xfrm>
        </p:spPr>
        <p:txBody>
          <a:bodyPr>
            <a:noAutofit/>
          </a:bodyPr>
          <a:lstStyle/>
          <a:p>
            <a:r>
              <a:rPr lang="en-US" sz="2800" dirty="0"/>
              <a:t>Investing in employee growth and wellbeing to boost job performance and </a:t>
            </a:r>
            <a:r>
              <a:rPr lang="en-US" sz="2800" dirty="0" smtClean="0"/>
              <a:t>engagement</a:t>
            </a:r>
            <a:endParaRPr lang="en-US" sz="2800" dirty="0"/>
          </a:p>
        </p:txBody>
      </p:sp>
    </p:spTree>
    <p:extLst>
      <p:ext uri="{BB962C8B-B14F-4D97-AF65-F5344CB8AC3E}">
        <p14:creationId xmlns:p14="http://schemas.microsoft.com/office/powerpoint/2010/main" val="274505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Strategy &amp;Benefit Attributes </a:t>
            </a:r>
            <a:endParaRPr lang="en-US" dirty="0"/>
          </a:p>
        </p:txBody>
      </p:sp>
      <p:graphicFrame>
        <p:nvGraphicFramePr>
          <p:cNvPr id="4" name="Diagram 3"/>
          <p:cNvGraphicFramePr/>
          <p:nvPr>
            <p:extLst>
              <p:ext uri="{D42A27DB-BD31-4B8C-83A1-F6EECF244321}">
                <p14:modId xmlns:p14="http://schemas.microsoft.com/office/powerpoint/2010/main" val="2143843003"/>
              </p:ext>
            </p:extLst>
          </p:nvPr>
        </p:nvGraphicFramePr>
        <p:xfrm>
          <a:off x="149943" y="636893"/>
          <a:ext cx="7177547" cy="53757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a:stretch>
            <a:fillRect/>
          </a:stretch>
        </p:blipFill>
        <p:spPr>
          <a:xfrm>
            <a:off x="7327490" y="1766243"/>
            <a:ext cx="2684207" cy="3486033"/>
          </a:xfrm>
          <a:prstGeom prst="rect">
            <a:avLst/>
          </a:prstGeom>
          <a:ln>
            <a:solidFill>
              <a:schemeClr val="tx2"/>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86237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846310" y="2033192"/>
            <a:ext cx="4541732" cy="307777"/>
          </a:xfrm>
          <a:prstGeom prst="rect">
            <a:avLst/>
          </a:prstGeom>
          <a:noFill/>
        </p:spPr>
        <p:txBody>
          <a:bodyPr wrap="square" rtlCol="0">
            <a:spAutoFit/>
          </a:bodyPr>
          <a:lstStyle/>
          <a:p>
            <a:pPr algn="ctr"/>
            <a:r>
              <a:rPr lang="en-US" sz="1400" b="1" cap="all" dirty="0">
                <a:solidFill>
                  <a:schemeClr val="tx2"/>
                </a:solidFill>
              </a:rPr>
              <a:t>Emotional wellbeing — social aspects</a:t>
            </a:r>
          </a:p>
        </p:txBody>
      </p:sp>
      <p:sp>
        <p:nvSpPr>
          <p:cNvPr id="13" name="TextBox 12"/>
          <p:cNvSpPr txBox="1"/>
          <p:nvPr/>
        </p:nvSpPr>
        <p:spPr>
          <a:xfrm>
            <a:off x="1701277" y="2364567"/>
            <a:ext cx="2959170" cy="707886"/>
          </a:xfrm>
          <a:prstGeom prst="rect">
            <a:avLst/>
          </a:prstGeom>
          <a:noFill/>
        </p:spPr>
        <p:txBody>
          <a:bodyPr wrap="square" rtlCol="0">
            <a:spAutoFit/>
          </a:bodyPr>
          <a:lstStyle/>
          <a:p>
            <a:pPr algn="ctr"/>
            <a:r>
              <a:rPr lang="en-US" sz="4000" b="1" dirty="0">
                <a:solidFill>
                  <a:schemeClr val="accent4"/>
                </a:solidFill>
              </a:rPr>
              <a:t>58%</a:t>
            </a:r>
            <a:r>
              <a:rPr lang="en-US" sz="4000" dirty="0">
                <a:solidFill>
                  <a:schemeClr val="accent4"/>
                </a:solidFill>
              </a:rPr>
              <a:t>  </a:t>
            </a:r>
            <a:r>
              <a:rPr lang="en-US" sz="4000" b="1" dirty="0">
                <a:solidFill>
                  <a:schemeClr val="accent4">
                    <a:alpha val="70000"/>
                  </a:schemeClr>
                </a:solidFill>
              </a:rPr>
              <a:t>49%</a:t>
            </a:r>
          </a:p>
        </p:txBody>
      </p:sp>
      <p:sp>
        <p:nvSpPr>
          <p:cNvPr id="14" name="TextBox 13"/>
          <p:cNvSpPr txBox="1"/>
          <p:nvPr/>
        </p:nvSpPr>
        <p:spPr>
          <a:xfrm>
            <a:off x="1771616" y="2959482"/>
            <a:ext cx="2797441" cy="307777"/>
          </a:xfrm>
          <a:prstGeom prst="rect">
            <a:avLst/>
          </a:prstGeom>
          <a:noFill/>
        </p:spPr>
        <p:txBody>
          <a:bodyPr wrap="square" rtlCol="0">
            <a:spAutoFit/>
          </a:bodyPr>
          <a:lstStyle/>
          <a:p>
            <a:pPr algn="ctr"/>
            <a:r>
              <a:rPr lang="en-US" sz="1400" dirty="0">
                <a:solidFill>
                  <a:schemeClr val="tx2"/>
                </a:solidFill>
              </a:rPr>
              <a:t>EAP provider programs</a:t>
            </a:r>
          </a:p>
        </p:txBody>
      </p:sp>
      <p:cxnSp>
        <p:nvCxnSpPr>
          <p:cNvPr id="18" name="Straight Connector 17"/>
          <p:cNvCxnSpPr/>
          <p:nvPr/>
        </p:nvCxnSpPr>
        <p:spPr>
          <a:xfrm>
            <a:off x="3174170" y="2409501"/>
            <a:ext cx="0" cy="530072"/>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4613627" y="2376290"/>
            <a:ext cx="2959170" cy="707886"/>
          </a:xfrm>
          <a:prstGeom prst="rect">
            <a:avLst/>
          </a:prstGeom>
          <a:noFill/>
        </p:spPr>
        <p:txBody>
          <a:bodyPr wrap="square" rtlCol="0">
            <a:spAutoFit/>
          </a:bodyPr>
          <a:lstStyle/>
          <a:p>
            <a:pPr algn="ctr"/>
            <a:r>
              <a:rPr lang="en-US" sz="4000" b="1" dirty="0">
                <a:solidFill>
                  <a:schemeClr val="accent4"/>
                </a:solidFill>
              </a:rPr>
              <a:t>54%</a:t>
            </a:r>
            <a:r>
              <a:rPr lang="en-US" sz="4000" dirty="0">
                <a:solidFill>
                  <a:schemeClr val="accent4"/>
                </a:solidFill>
              </a:rPr>
              <a:t>  </a:t>
            </a:r>
            <a:r>
              <a:rPr lang="en-US" sz="4000" b="1" dirty="0">
                <a:solidFill>
                  <a:schemeClr val="accent4">
                    <a:alpha val="70000"/>
                  </a:schemeClr>
                </a:solidFill>
              </a:rPr>
              <a:t>46%</a:t>
            </a:r>
          </a:p>
        </p:txBody>
      </p:sp>
      <p:sp>
        <p:nvSpPr>
          <p:cNvPr id="21" name="TextBox 20"/>
          <p:cNvSpPr txBox="1"/>
          <p:nvPr/>
        </p:nvSpPr>
        <p:spPr>
          <a:xfrm>
            <a:off x="4694724" y="2971204"/>
            <a:ext cx="2797441" cy="523220"/>
          </a:xfrm>
          <a:prstGeom prst="rect">
            <a:avLst/>
          </a:prstGeom>
          <a:noFill/>
        </p:spPr>
        <p:txBody>
          <a:bodyPr wrap="square" rtlCol="0">
            <a:spAutoFit/>
          </a:bodyPr>
          <a:lstStyle/>
          <a:p>
            <a:pPr algn="ctr"/>
            <a:r>
              <a:rPr lang="en-US" sz="1400" dirty="0">
                <a:solidFill>
                  <a:schemeClr val="tx2"/>
                </a:solidFill>
              </a:rPr>
              <a:t>Company-sponsored gatherings</a:t>
            </a:r>
          </a:p>
          <a:p>
            <a:pPr algn="ctr"/>
            <a:r>
              <a:rPr lang="en-US" sz="1400" dirty="0">
                <a:solidFill>
                  <a:schemeClr val="tx2"/>
                </a:solidFill>
              </a:rPr>
              <a:t>(picnics, holiday parties, etc.)</a:t>
            </a:r>
          </a:p>
        </p:txBody>
      </p:sp>
      <p:cxnSp>
        <p:nvCxnSpPr>
          <p:cNvPr id="22" name="Straight Connector 21"/>
          <p:cNvCxnSpPr/>
          <p:nvPr/>
        </p:nvCxnSpPr>
        <p:spPr>
          <a:xfrm>
            <a:off x="6086520" y="2421224"/>
            <a:ext cx="0" cy="530072"/>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7553224" y="2384465"/>
            <a:ext cx="2867780" cy="707886"/>
          </a:xfrm>
          <a:prstGeom prst="rect">
            <a:avLst/>
          </a:prstGeom>
          <a:noFill/>
        </p:spPr>
        <p:txBody>
          <a:bodyPr wrap="square" rtlCol="0">
            <a:spAutoFit/>
          </a:bodyPr>
          <a:lstStyle/>
          <a:p>
            <a:pPr algn="ctr"/>
            <a:r>
              <a:rPr lang="en-US" sz="4000" b="1" dirty="0">
                <a:solidFill>
                  <a:schemeClr val="accent4"/>
                </a:solidFill>
              </a:rPr>
              <a:t>41%</a:t>
            </a:r>
            <a:r>
              <a:rPr lang="en-US" sz="4000" dirty="0">
                <a:solidFill>
                  <a:schemeClr val="accent4"/>
                </a:solidFill>
              </a:rPr>
              <a:t>  </a:t>
            </a:r>
            <a:r>
              <a:rPr lang="en-US" sz="4000" b="1" dirty="0">
                <a:solidFill>
                  <a:schemeClr val="accent4">
                    <a:alpha val="70000"/>
                  </a:schemeClr>
                </a:solidFill>
              </a:rPr>
              <a:t>34%</a:t>
            </a:r>
          </a:p>
        </p:txBody>
      </p:sp>
      <p:sp>
        <p:nvSpPr>
          <p:cNvPr id="24" name="TextBox 23"/>
          <p:cNvSpPr txBox="1"/>
          <p:nvPr/>
        </p:nvSpPr>
        <p:spPr>
          <a:xfrm>
            <a:off x="7591290" y="2979380"/>
            <a:ext cx="2797441" cy="307777"/>
          </a:xfrm>
          <a:prstGeom prst="rect">
            <a:avLst/>
          </a:prstGeom>
          <a:noFill/>
        </p:spPr>
        <p:txBody>
          <a:bodyPr wrap="square" rtlCol="0">
            <a:spAutoFit/>
          </a:bodyPr>
          <a:lstStyle/>
          <a:p>
            <a:pPr algn="ctr"/>
            <a:r>
              <a:rPr lang="en-US" sz="1400" dirty="0">
                <a:solidFill>
                  <a:schemeClr val="tx2"/>
                </a:solidFill>
              </a:rPr>
              <a:t>Paternity leave</a:t>
            </a:r>
          </a:p>
        </p:txBody>
      </p:sp>
      <p:cxnSp>
        <p:nvCxnSpPr>
          <p:cNvPr id="25" name="Straight Connector 24"/>
          <p:cNvCxnSpPr/>
          <p:nvPr/>
        </p:nvCxnSpPr>
        <p:spPr>
          <a:xfrm>
            <a:off x="8993844" y="2429399"/>
            <a:ext cx="0" cy="530072"/>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4702152" y="2384465"/>
            <a:ext cx="0" cy="971918"/>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7503968" y="2376291"/>
            <a:ext cx="0" cy="980093"/>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pic>
        <p:nvPicPr>
          <p:cNvPr id="27" name="Picture 26"/>
          <p:cNvPicPr>
            <a:picLocks noChangeAspect="1"/>
          </p:cNvPicPr>
          <p:nvPr/>
        </p:nvPicPr>
        <p:blipFill rotWithShape="1">
          <a:blip r:embed="rId3"/>
          <a:srcRect b="69174"/>
          <a:stretch/>
        </p:blipFill>
        <p:spPr>
          <a:xfrm>
            <a:off x="3846310" y="6163102"/>
            <a:ext cx="4270471" cy="255342"/>
          </a:xfrm>
          <a:prstGeom prst="rect">
            <a:avLst/>
          </a:prstGeom>
        </p:spPr>
      </p:pic>
      <p:sp>
        <p:nvSpPr>
          <p:cNvPr id="28" name="TextBox 27"/>
          <p:cNvSpPr txBox="1"/>
          <p:nvPr/>
        </p:nvSpPr>
        <p:spPr>
          <a:xfrm>
            <a:off x="1692309" y="3474402"/>
            <a:ext cx="2959170" cy="707886"/>
          </a:xfrm>
          <a:prstGeom prst="rect">
            <a:avLst/>
          </a:prstGeom>
          <a:noFill/>
        </p:spPr>
        <p:txBody>
          <a:bodyPr wrap="square" rtlCol="0">
            <a:spAutoFit/>
          </a:bodyPr>
          <a:lstStyle/>
          <a:p>
            <a:pPr algn="ctr"/>
            <a:r>
              <a:rPr lang="en-US" sz="4000" b="1" dirty="0">
                <a:solidFill>
                  <a:schemeClr val="accent4"/>
                </a:solidFill>
              </a:rPr>
              <a:t>38%</a:t>
            </a:r>
            <a:r>
              <a:rPr lang="en-US" sz="4000" dirty="0">
                <a:solidFill>
                  <a:schemeClr val="accent4"/>
                </a:solidFill>
              </a:rPr>
              <a:t>  </a:t>
            </a:r>
            <a:r>
              <a:rPr lang="en-US" sz="4000" b="1" dirty="0">
                <a:solidFill>
                  <a:schemeClr val="accent4">
                    <a:alpha val="70000"/>
                  </a:schemeClr>
                </a:solidFill>
              </a:rPr>
              <a:t>30%</a:t>
            </a:r>
          </a:p>
        </p:txBody>
      </p:sp>
      <p:sp>
        <p:nvSpPr>
          <p:cNvPr id="29" name="TextBox 28"/>
          <p:cNvSpPr txBox="1"/>
          <p:nvPr/>
        </p:nvSpPr>
        <p:spPr>
          <a:xfrm>
            <a:off x="1762648" y="4069316"/>
            <a:ext cx="2797441" cy="738664"/>
          </a:xfrm>
          <a:prstGeom prst="rect">
            <a:avLst/>
          </a:prstGeom>
          <a:noFill/>
        </p:spPr>
        <p:txBody>
          <a:bodyPr wrap="square" rtlCol="0">
            <a:spAutoFit/>
          </a:bodyPr>
          <a:lstStyle/>
          <a:p>
            <a:pPr algn="ctr"/>
            <a:r>
              <a:rPr lang="en-US" sz="1400" dirty="0">
                <a:solidFill>
                  <a:schemeClr val="tx2"/>
                </a:solidFill>
              </a:rPr>
              <a:t>Life event celebrations</a:t>
            </a:r>
          </a:p>
          <a:p>
            <a:pPr algn="ctr"/>
            <a:r>
              <a:rPr lang="en-US" sz="1400" dirty="0">
                <a:solidFill>
                  <a:schemeClr val="tx2"/>
                </a:solidFill>
              </a:rPr>
              <a:t>(birthdays, weddings, graduations, etc.)</a:t>
            </a:r>
          </a:p>
        </p:txBody>
      </p:sp>
      <p:cxnSp>
        <p:nvCxnSpPr>
          <p:cNvPr id="30" name="Straight Connector 29"/>
          <p:cNvCxnSpPr/>
          <p:nvPr/>
        </p:nvCxnSpPr>
        <p:spPr>
          <a:xfrm>
            <a:off x="3165202" y="3519336"/>
            <a:ext cx="0" cy="530072"/>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4604659" y="3486125"/>
            <a:ext cx="2959170" cy="707886"/>
          </a:xfrm>
          <a:prstGeom prst="rect">
            <a:avLst/>
          </a:prstGeom>
          <a:noFill/>
        </p:spPr>
        <p:txBody>
          <a:bodyPr wrap="square" rtlCol="0">
            <a:spAutoFit/>
          </a:bodyPr>
          <a:lstStyle/>
          <a:p>
            <a:pPr algn="ctr"/>
            <a:r>
              <a:rPr lang="en-US" sz="4000" b="1" dirty="0">
                <a:solidFill>
                  <a:schemeClr val="accent4"/>
                </a:solidFill>
              </a:rPr>
              <a:t>37%</a:t>
            </a:r>
            <a:r>
              <a:rPr lang="en-US" sz="4000" dirty="0">
                <a:solidFill>
                  <a:schemeClr val="accent4"/>
                </a:solidFill>
              </a:rPr>
              <a:t>  </a:t>
            </a:r>
            <a:r>
              <a:rPr lang="en-US" sz="4000" b="1" dirty="0">
                <a:solidFill>
                  <a:schemeClr val="accent4">
                    <a:alpha val="70000"/>
                  </a:schemeClr>
                </a:solidFill>
              </a:rPr>
              <a:t>29%</a:t>
            </a:r>
          </a:p>
        </p:txBody>
      </p:sp>
      <p:sp>
        <p:nvSpPr>
          <p:cNvPr id="32" name="TextBox 31"/>
          <p:cNvSpPr txBox="1"/>
          <p:nvPr/>
        </p:nvSpPr>
        <p:spPr>
          <a:xfrm>
            <a:off x="4685756" y="4081039"/>
            <a:ext cx="2797441" cy="523220"/>
          </a:xfrm>
          <a:prstGeom prst="rect">
            <a:avLst/>
          </a:prstGeom>
          <a:noFill/>
        </p:spPr>
        <p:txBody>
          <a:bodyPr wrap="square" rtlCol="0">
            <a:spAutoFit/>
          </a:bodyPr>
          <a:lstStyle/>
          <a:p>
            <a:pPr algn="ctr"/>
            <a:r>
              <a:rPr lang="en-US" sz="1400" dirty="0">
                <a:solidFill>
                  <a:schemeClr val="tx2"/>
                </a:solidFill>
              </a:rPr>
              <a:t>Wellness committee or </a:t>
            </a:r>
          </a:p>
          <a:p>
            <a:pPr algn="ctr"/>
            <a:r>
              <a:rPr lang="en-US" sz="1400" dirty="0">
                <a:solidFill>
                  <a:schemeClr val="tx2"/>
                </a:solidFill>
              </a:rPr>
              <a:t>wellness champions</a:t>
            </a:r>
          </a:p>
        </p:txBody>
      </p:sp>
      <p:cxnSp>
        <p:nvCxnSpPr>
          <p:cNvPr id="33" name="Straight Connector 32"/>
          <p:cNvCxnSpPr/>
          <p:nvPr/>
        </p:nvCxnSpPr>
        <p:spPr>
          <a:xfrm>
            <a:off x="6077552" y="3531059"/>
            <a:ext cx="0" cy="530072"/>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7544256" y="3494300"/>
            <a:ext cx="2867780" cy="707886"/>
          </a:xfrm>
          <a:prstGeom prst="rect">
            <a:avLst/>
          </a:prstGeom>
          <a:noFill/>
        </p:spPr>
        <p:txBody>
          <a:bodyPr wrap="square" rtlCol="0">
            <a:spAutoFit/>
          </a:bodyPr>
          <a:lstStyle/>
          <a:p>
            <a:pPr algn="ctr"/>
            <a:r>
              <a:rPr lang="en-US" sz="4000" b="1" dirty="0">
                <a:solidFill>
                  <a:schemeClr val="accent4"/>
                </a:solidFill>
              </a:rPr>
              <a:t>32%</a:t>
            </a:r>
            <a:r>
              <a:rPr lang="en-US" sz="4000" dirty="0">
                <a:solidFill>
                  <a:schemeClr val="accent4"/>
                </a:solidFill>
              </a:rPr>
              <a:t>  </a:t>
            </a:r>
            <a:r>
              <a:rPr lang="en-US" sz="4000" b="1" dirty="0">
                <a:solidFill>
                  <a:schemeClr val="accent4">
                    <a:alpha val="70000"/>
                  </a:schemeClr>
                </a:solidFill>
              </a:rPr>
              <a:t>24%</a:t>
            </a:r>
          </a:p>
        </p:txBody>
      </p:sp>
      <p:sp>
        <p:nvSpPr>
          <p:cNvPr id="35" name="TextBox 34"/>
          <p:cNvSpPr txBox="1"/>
          <p:nvPr/>
        </p:nvSpPr>
        <p:spPr>
          <a:xfrm>
            <a:off x="7582322" y="4089215"/>
            <a:ext cx="2797441" cy="307777"/>
          </a:xfrm>
          <a:prstGeom prst="rect">
            <a:avLst/>
          </a:prstGeom>
          <a:noFill/>
        </p:spPr>
        <p:txBody>
          <a:bodyPr wrap="square" rtlCol="0">
            <a:spAutoFit/>
          </a:bodyPr>
          <a:lstStyle/>
          <a:p>
            <a:pPr algn="ctr"/>
            <a:r>
              <a:rPr lang="en-US" sz="1400" dirty="0">
                <a:solidFill>
                  <a:schemeClr val="tx2"/>
                </a:solidFill>
              </a:rPr>
              <a:t>Flexible working arrangements</a:t>
            </a:r>
          </a:p>
        </p:txBody>
      </p:sp>
      <p:cxnSp>
        <p:nvCxnSpPr>
          <p:cNvPr id="36" name="Straight Connector 35"/>
          <p:cNvCxnSpPr/>
          <p:nvPr/>
        </p:nvCxnSpPr>
        <p:spPr>
          <a:xfrm>
            <a:off x="8984876" y="3539234"/>
            <a:ext cx="0" cy="530072"/>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4693184" y="3494300"/>
            <a:ext cx="0" cy="971918"/>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7505758" y="3486126"/>
            <a:ext cx="0" cy="980093"/>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4584934" y="4617476"/>
            <a:ext cx="2959170" cy="707886"/>
          </a:xfrm>
          <a:prstGeom prst="rect">
            <a:avLst/>
          </a:prstGeom>
          <a:noFill/>
        </p:spPr>
        <p:txBody>
          <a:bodyPr wrap="square" rtlCol="0">
            <a:spAutoFit/>
          </a:bodyPr>
          <a:lstStyle/>
          <a:p>
            <a:pPr algn="ctr"/>
            <a:r>
              <a:rPr lang="en-US" sz="4000" b="1" dirty="0">
                <a:solidFill>
                  <a:schemeClr val="accent4"/>
                </a:solidFill>
              </a:rPr>
              <a:t>30%</a:t>
            </a:r>
            <a:r>
              <a:rPr lang="en-US" sz="4000" dirty="0">
                <a:solidFill>
                  <a:schemeClr val="accent4"/>
                </a:solidFill>
              </a:rPr>
              <a:t>  </a:t>
            </a:r>
            <a:r>
              <a:rPr lang="en-US" sz="4000" b="1" dirty="0">
                <a:solidFill>
                  <a:schemeClr val="accent4">
                    <a:alpha val="70000"/>
                  </a:schemeClr>
                </a:solidFill>
              </a:rPr>
              <a:t>18%</a:t>
            </a:r>
          </a:p>
        </p:txBody>
      </p:sp>
      <p:sp>
        <p:nvSpPr>
          <p:cNvPr id="40" name="TextBox 39"/>
          <p:cNvSpPr txBox="1"/>
          <p:nvPr/>
        </p:nvSpPr>
        <p:spPr>
          <a:xfrm>
            <a:off x="4417808" y="5231445"/>
            <a:ext cx="3313357" cy="738664"/>
          </a:xfrm>
          <a:prstGeom prst="rect">
            <a:avLst/>
          </a:prstGeom>
          <a:noFill/>
        </p:spPr>
        <p:txBody>
          <a:bodyPr wrap="square" rtlCol="0">
            <a:spAutoFit/>
          </a:bodyPr>
          <a:lstStyle/>
          <a:p>
            <a:pPr algn="ctr"/>
            <a:r>
              <a:rPr lang="en-US" sz="1400" dirty="0">
                <a:solidFill>
                  <a:schemeClr val="tx2"/>
                </a:solidFill>
              </a:rPr>
              <a:t>Classes to promote emotional wellbeing (behavioral health, mindfulness, stress management, etc.)</a:t>
            </a:r>
          </a:p>
        </p:txBody>
      </p:sp>
      <p:cxnSp>
        <p:nvCxnSpPr>
          <p:cNvPr id="41" name="Straight Connector 40"/>
          <p:cNvCxnSpPr/>
          <p:nvPr/>
        </p:nvCxnSpPr>
        <p:spPr>
          <a:xfrm>
            <a:off x="6079341" y="4662410"/>
            <a:ext cx="0" cy="530072"/>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4" name="Text Placeholder 3"/>
          <p:cNvSpPr>
            <a:spLocks noGrp="1"/>
          </p:cNvSpPr>
          <p:nvPr>
            <p:ph type="body" sz="quarter" idx="13"/>
          </p:nvPr>
        </p:nvSpPr>
        <p:spPr/>
        <p:txBody>
          <a:bodyPr/>
          <a:lstStyle/>
          <a:p>
            <a:r>
              <a:rPr lang="en-US" b="0" dirty="0" smtClean="0"/>
              <a:t>Holistic Wellbeing Initiatives — Program Elements</a:t>
            </a:r>
            <a:endParaRPr lang="en-US" b="0" dirty="0"/>
          </a:p>
        </p:txBody>
      </p:sp>
      <p:pic>
        <p:nvPicPr>
          <p:cNvPr id="42" name="Picture 41"/>
          <p:cNvPicPr>
            <a:picLocks noChangeAspect="1"/>
          </p:cNvPicPr>
          <p:nvPr/>
        </p:nvPicPr>
        <p:blipFill>
          <a:blip r:embed="rId4"/>
          <a:stretch>
            <a:fillRect/>
          </a:stretch>
        </p:blipFill>
        <p:spPr>
          <a:xfrm>
            <a:off x="10102786" y="1"/>
            <a:ext cx="748094" cy="1168300"/>
          </a:xfrm>
          <a:prstGeom prst="rect">
            <a:avLst/>
          </a:prstGeom>
        </p:spPr>
      </p:pic>
      <p:sp>
        <p:nvSpPr>
          <p:cNvPr id="43" name="Title 1"/>
          <p:cNvSpPr>
            <a:spLocks noGrp="1"/>
          </p:cNvSpPr>
          <p:nvPr>
            <p:ph type="title"/>
          </p:nvPr>
        </p:nvSpPr>
        <p:spPr>
          <a:xfrm>
            <a:off x="731520" y="182880"/>
            <a:ext cx="7924800" cy="822960"/>
          </a:xfrm>
        </p:spPr>
        <p:txBody>
          <a:bodyPr>
            <a:noAutofit/>
          </a:bodyPr>
          <a:lstStyle/>
          <a:p>
            <a:r>
              <a:rPr lang="en-US" sz="2800" dirty="0"/>
              <a:t>Investing in employee growth and wellbeing to boost job performance and </a:t>
            </a:r>
            <a:r>
              <a:rPr lang="en-US" sz="2800" dirty="0" smtClean="0"/>
              <a:t>engagement</a:t>
            </a:r>
            <a:endParaRPr lang="en-US" sz="2800" dirty="0"/>
          </a:p>
        </p:txBody>
      </p:sp>
    </p:spTree>
    <p:extLst>
      <p:ext uri="{BB962C8B-B14F-4D97-AF65-F5344CB8AC3E}">
        <p14:creationId xmlns:p14="http://schemas.microsoft.com/office/powerpoint/2010/main" val="1474090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p:cNvSpPr txBox="1">
            <a:spLocks/>
          </p:cNvSpPr>
          <p:nvPr/>
        </p:nvSpPr>
        <p:spPr>
          <a:xfrm>
            <a:off x="1524001" y="1335025"/>
            <a:ext cx="9143999" cy="755039"/>
          </a:xfrm>
          <a:prstGeom prst="rect">
            <a:avLst/>
          </a:prstGeom>
        </p:spPr>
        <p:txBody>
          <a:bodyPr vert="horz" lIns="91440" tIns="45720" rIns="91440" bIns="45720" rtlCol="0" anchor="ctr">
            <a:noAutofit/>
          </a:bodyPr>
          <a:lstStyle>
            <a:lvl1pPr marL="342900" indent="-342900" algn="l" defTabSz="457200" rtl="0" eaLnBrk="1" latinLnBrk="0" hangingPunct="1">
              <a:spcBef>
                <a:spcPct val="20000"/>
              </a:spcBef>
              <a:buClr>
                <a:schemeClr val="accent2"/>
              </a:buClr>
              <a:buFont typeface="Arial"/>
              <a:buNone/>
              <a:defRPr sz="2400" b="1" kern="1200">
                <a:solidFill>
                  <a:schemeClr val="accent2"/>
                </a:solidFill>
                <a:latin typeface="+mj-lt"/>
                <a:ea typeface="+mn-ea"/>
                <a:cs typeface="Times New Roman"/>
              </a:defRPr>
            </a:lvl1pPr>
            <a:lvl2pPr marL="742950" indent="-285750" algn="l" defTabSz="457200" rtl="0" eaLnBrk="1" latinLnBrk="0" hangingPunct="1">
              <a:spcBef>
                <a:spcPct val="20000"/>
              </a:spcBef>
              <a:buClr>
                <a:schemeClr val="accent2"/>
              </a:buClr>
              <a:buFont typeface="Arial"/>
              <a:buChar char="–"/>
              <a:defRPr sz="2400" kern="1200">
                <a:solidFill>
                  <a:schemeClr val="tx2"/>
                </a:solidFill>
                <a:latin typeface="+mn-lt"/>
                <a:ea typeface="+mn-ea"/>
                <a:cs typeface="Times New Roman"/>
              </a:defRPr>
            </a:lvl2pPr>
            <a:lvl3pPr marL="1031875" indent="-230188" algn="l" defTabSz="457200" rtl="0" eaLnBrk="1" latinLnBrk="0" hangingPunct="1">
              <a:spcBef>
                <a:spcPct val="20000"/>
              </a:spcBef>
              <a:buClr>
                <a:schemeClr val="accent2"/>
              </a:buClr>
              <a:buFont typeface="Arial"/>
              <a:buChar char="•"/>
              <a:defRPr sz="2200" kern="1200">
                <a:solidFill>
                  <a:schemeClr val="tx2"/>
                </a:solidFill>
                <a:latin typeface="+mn-lt"/>
                <a:ea typeface="+mn-ea"/>
                <a:cs typeface="Times New Roman"/>
              </a:defRPr>
            </a:lvl3pPr>
            <a:lvl4pPr marL="1255713" indent="-223838" algn="l" defTabSz="457200" rtl="0" eaLnBrk="1" latinLnBrk="0" hangingPunct="1">
              <a:spcBef>
                <a:spcPct val="20000"/>
              </a:spcBef>
              <a:buClr>
                <a:schemeClr val="accent2"/>
              </a:buClr>
              <a:buFont typeface="Arial"/>
              <a:buChar char="–"/>
              <a:defRPr sz="2000" kern="1200">
                <a:solidFill>
                  <a:schemeClr val="tx2"/>
                </a:solidFill>
                <a:latin typeface="+mn-lt"/>
                <a:ea typeface="+mn-ea"/>
                <a:cs typeface="Times New Roman"/>
              </a:defRPr>
            </a:lvl4pPr>
            <a:lvl5pPr marL="1485900" indent="-230188" algn="l" defTabSz="457200" rtl="0" eaLnBrk="1" latinLnBrk="0" hangingPunct="1">
              <a:spcBef>
                <a:spcPct val="20000"/>
              </a:spcBef>
              <a:buClr>
                <a:schemeClr val="accent2"/>
              </a:buClr>
              <a:buFont typeface="Arial"/>
              <a:buChar char="»"/>
              <a:defRPr sz="1800" kern="1200">
                <a:solidFill>
                  <a:schemeClr val="tx2"/>
                </a:solidFill>
                <a:latin typeface="+mn-lt"/>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defTabSz="0">
              <a:spcBef>
                <a:spcPts val="0"/>
              </a:spcBef>
              <a:buClr>
                <a:srgbClr val="407EC9"/>
              </a:buClr>
            </a:pPr>
            <a:endParaRPr lang="en-US" sz="1800" cap="all" dirty="0">
              <a:solidFill>
                <a:schemeClr val="bg2"/>
              </a:solidFill>
            </a:endParaRPr>
          </a:p>
        </p:txBody>
      </p:sp>
      <p:sp>
        <p:nvSpPr>
          <p:cNvPr id="11" name="TextBox 10"/>
          <p:cNvSpPr txBox="1"/>
          <p:nvPr/>
        </p:nvSpPr>
        <p:spPr>
          <a:xfrm>
            <a:off x="1524001" y="2033192"/>
            <a:ext cx="9143998" cy="307777"/>
          </a:xfrm>
          <a:prstGeom prst="rect">
            <a:avLst/>
          </a:prstGeom>
          <a:noFill/>
        </p:spPr>
        <p:txBody>
          <a:bodyPr wrap="square" rtlCol="0">
            <a:spAutoFit/>
          </a:bodyPr>
          <a:lstStyle/>
          <a:p>
            <a:pPr algn="ctr"/>
            <a:r>
              <a:rPr lang="en-US" sz="1400" b="1" cap="all" dirty="0">
                <a:solidFill>
                  <a:schemeClr val="tx2"/>
                </a:solidFill>
              </a:rPr>
              <a:t>Emotional wellbeing — community aspects</a:t>
            </a:r>
          </a:p>
        </p:txBody>
      </p:sp>
      <p:sp>
        <p:nvSpPr>
          <p:cNvPr id="13" name="TextBox 12"/>
          <p:cNvSpPr txBox="1"/>
          <p:nvPr/>
        </p:nvSpPr>
        <p:spPr>
          <a:xfrm>
            <a:off x="3153564" y="2536690"/>
            <a:ext cx="2959170" cy="707886"/>
          </a:xfrm>
          <a:prstGeom prst="rect">
            <a:avLst/>
          </a:prstGeom>
          <a:noFill/>
        </p:spPr>
        <p:txBody>
          <a:bodyPr wrap="square" rtlCol="0">
            <a:spAutoFit/>
          </a:bodyPr>
          <a:lstStyle/>
          <a:p>
            <a:pPr algn="ctr"/>
            <a:r>
              <a:rPr lang="en-US" sz="4000" b="1" dirty="0">
                <a:solidFill>
                  <a:schemeClr val="accent4"/>
                </a:solidFill>
              </a:rPr>
              <a:t>43%</a:t>
            </a:r>
            <a:r>
              <a:rPr lang="en-US" sz="4000" dirty="0">
                <a:solidFill>
                  <a:schemeClr val="accent4"/>
                </a:solidFill>
              </a:rPr>
              <a:t>  </a:t>
            </a:r>
            <a:r>
              <a:rPr lang="en-US" sz="4000" b="1" dirty="0">
                <a:solidFill>
                  <a:schemeClr val="accent4">
                    <a:alpha val="70000"/>
                  </a:schemeClr>
                </a:solidFill>
              </a:rPr>
              <a:t>32%</a:t>
            </a:r>
          </a:p>
        </p:txBody>
      </p:sp>
      <p:sp>
        <p:nvSpPr>
          <p:cNvPr id="14" name="TextBox 13"/>
          <p:cNvSpPr txBox="1"/>
          <p:nvPr/>
        </p:nvSpPr>
        <p:spPr>
          <a:xfrm>
            <a:off x="3223903" y="3131605"/>
            <a:ext cx="2797441" cy="307777"/>
          </a:xfrm>
          <a:prstGeom prst="rect">
            <a:avLst/>
          </a:prstGeom>
          <a:noFill/>
        </p:spPr>
        <p:txBody>
          <a:bodyPr wrap="square" rtlCol="0">
            <a:spAutoFit/>
          </a:bodyPr>
          <a:lstStyle/>
          <a:p>
            <a:pPr algn="ctr"/>
            <a:r>
              <a:rPr lang="en-US" sz="1400" dirty="0">
                <a:solidFill>
                  <a:schemeClr val="tx2"/>
                </a:solidFill>
              </a:rPr>
              <a:t>Volunteer opportunities</a:t>
            </a:r>
          </a:p>
        </p:txBody>
      </p:sp>
      <p:cxnSp>
        <p:nvCxnSpPr>
          <p:cNvPr id="18" name="Straight Connector 17"/>
          <p:cNvCxnSpPr/>
          <p:nvPr/>
        </p:nvCxnSpPr>
        <p:spPr>
          <a:xfrm>
            <a:off x="4626457" y="2581624"/>
            <a:ext cx="0" cy="530072"/>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6065914" y="2548413"/>
            <a:ext cx="2959170" cy="707886"/>
          </a:xfrm>
          <a:prstGeom prst="rect">
            <a:avLst/>
          </a:prstGeom>
          <a:noFill/>
        </p:spPr>
        <p:txBody>
          <a:bodyPr wrap="square" rtlCol="0">
            <a:spAutoFit/>
          </a:bodyPr>
          <a:lstStyle/>
          <a:p>
            <a:pPr algn="ctr"/>
            <a:r>
              <a:rPr lang="en-US" sz="4000" b="1" dirty="0">
                <a:solidFill>
                  <a:schemeClr val="accent4"/>
                </a:solidFill>
              </a:rPr>
              <a:t>37%</a:t>
            </a:r>
            <a:r>
              <a:rPr lang="en-US" sz="4000" dirty="0">
                <a:solidFill>
                  <a:schemeClr val="accent4"/>
                </a:solidFill>
              </a:rPr>
              <a:t>  </a:t>
            </a:r>
            <a:r>
              <a:rPr lang="en-US" sz="4000" b="1" dirty="0">
                <a:solidFill>
                  <a:schemeClr val="accent4">
                    <a:alpha val="70000"/>
                  </a:schemeClr>
                </a:solidFill>
              </a:rPr>
              <a:t>26%</a:t>
            </a:r>
          </a:p>
        </p:txBody>
      </p:sp>
      <p:sp>
        <p:nvSpPr>
          <p:cNvPr id="21" name="TextBox 20"/>
          <p:cNvSpPr txBox="1"/>
          <p:nvPr/>
        </p:nvSpPr>
        <p:spPr>
          <a:xfrm>
            <a:off x="6147011" y="3143327"/>
            <a:ext cx="2797441" cy="523220"/>
          </a:xfrm>
          <a:prstGeom prst="rect">
            <a:avLst/>
          </a:prstGeom>
          <a:noFill/>
        </p:spPr>
        <p:txBody>
          <a:bodyPr wrap="square" rtlCol="0">
            <a:spAutoFit/>
          </a:bodyPr>
          <a:lstStyle/>
          <a:p>
            <a:pPr algn="ctr"/>
            <a:r>
              <a:rPr lang="en-US" sz="1400" dirty="0">
                <a:solidFill>
                  <a:schemeClr val="tx2"/>
                </a:solidFill>
              </a:rPr>
              <a:t>Community engagement opportunities</a:t>
            </a:r>
          </a:p>
        </p:txBody>
      </p:sp>
      <p:cxnSp>
        <p:nvCxnSpPr>
          <p:cNvPr id="22" name="Straight Connector 21"/>
          <p:cNvCxnSpPr/>
          <p:nvPr/>
        </p:nvCxnSpPr>
        <p:spPr>
          <a:xfrm>
            <a:off x="7538807" y="2593347"/>
            <a:ext cx="0" cy="530072"/>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6154439" y="2556588"/>
            <a:ext cx="0" cy="971918"/>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pic>
        <p:nvPicPr>
          <p:cNvPr id="27" name="Picture 26"/>
          <p:cNvPicPr>
            <a:picLocks noChangeAspect="1"/>
          </p:cNvPicPr>
          <p:nvPr/>
        </p:nvPicPr>
        <p:blipFill rotWithShape="1">
          <a:blip r:embed="rId3"/>
          <a:srcRect b="69174"/>
          <a:stretch/>
        </p:blipFill>
        <p:spPr>
          <a:xfrm>
            <a:off x="4284319" y="5281512"/>
            <a:ext cx="3480706" cy="208120"/>
          </a:xfrm>
          <a:prstGeom prst="rect">
            <a:avLst/>
          </a:prstGeom>
        </p:spPr>
      </p:pic>
      <p:sp>
        <p:nvSpPr>
          <p:cNvPr id="28" name="TextBox 27"/>
          <p:cNvSpPr txBox="1"/>
          <p:nvPr/>
        </p:nvSpPr>
        <p:spPr>
          <a:xfrm>
            <a:off x="3144596" y="3764861"/>
            <a:ext cx="2959170" cy="707886"/>
          </a:xfrm>
          <a:prstGeom prst="rect">
            <a:avLst/>
          </a:prstGeom>
          <a:noFill/>
        </p:spPr>
        <p:txBody>
          <a:bodyPr wrap="square" rtlCol="0">
            <a:spAutoFit/>
          </a:bodyPr>
          <a:lstStyle/>
          <a:p>
            <a:pPr algn="ctr"/>
            <a:r>
              <a:rPr lang="en-US" sz="4000" b="1" dirty="0">
                <a:solidFill>
                  <a:schemeClr val="accent4"/>
                </a:solidFill>
              </a:rPr>
              <a:t>21%</a:t>
            </a:r>
            <a:r>
              <a:rPr lang="en-US" sz="4000" dirty="0">
                <a:solidFill>
                  <a:schemeClr val="accent4"/>
                </a:solidFill>
              </a:rPr>
              <a:t>  </a:t>
            </a:r>
            <a:r>
              <a:rPr lang="en-US" sz="4000" b="1" dirty="0">
                <a:solidFill>
                  <a:schemeClr val="accent4">
                    <a:alpha val="70000"/>
                  </a:schemeClr>
                </a:solidFill>
              </a:rPr>
              <a:t>12%</a:t>
            </a:r>
          </a:p>
        </p:txBody>
      </p:sp>
      <p:sp>
        <p:nvSpPr>
          <p:cNvPr id="29" name="TextBox 28"/>
          <p:cNvSpPr txBox="1"/>
          <p:nvPr/>
        </p:nvSpPr>
        <p:spPr>
          <a:xfrm>
            <a:off x="3214935" y="4359775"/>
            <a:ext cx="2797441" cy="523220"/>
          </a:xfrm>
          <a:prstGeom prst="rect">
            <a:avLst/>
          </a:prstGeom>
          <a:noFill/>
        </p:spPr>
        <p:txBody>
          <a:bodyPr wrap="square" rtlCol="0">
            <a:spAutoFit/>
          </a:bodyPr>
          <a:lstStyle/>
          <a:p>
            <a:pPr algn="ctr"/>
            <a:r>
              <a:rPr lang="en-US" sz="1400" dirty="0">
                <a:solidFill>
                  <a:schemeClr val="tx2"/>
                </a:solidFill>
              </a:rPr>
              <a:t>Charitable gifts matching or</a:t>
            </a:r>
          </a:p>
          <a:p>
            <a:pPr algn="ctr"/>
            <a:r>
              <a:rPr lang="en-US" sz="1400" dirty="0">
                <a:solidFill>
                  <a:schemeClr val="tx2"/>
                </a:solidFill>
              </a:rPr>
              <a:t>donation programs</a:t>
            </a:r>
          </a:p>
        </p:txBody>
      </p:sp>
      <p:cxnSp>
        <p:nvCxnSpPr>
          <p:cNvPr id="30" name="Straight Connector 29"/>
          <p:cNvCxnSpPr/>
          <p:nvPr/>
        </p:nvCxnSpPr>
        <p:spPr>
          <a:xfrm>
            <a:off x="4617489" y="3809795"/>
            <a:ext cx="0" cy="530072"/>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6024672" y="3776584"/>
            <a:ext cx="2959170" cy="707886"/>
          </a:xfrm>
          <a:prstGeom prst="rect">
            <a:avLst/>
          </a:prstGeom>
          <a:noFill/>
        </p:spPr>
        <p:txBody>
          <a:bodyPr wrap="square" rtlCol="0">
            <a:spAutoFit/>
          </a:bodyPr>
          <a:lstStyle/>
          <a:p>
            <a:pPr algn="ctr"/>
            <a:r>
              <a:rPr lang="en-US" sz="4000" b="1" dirty="0">
                <a:solidFill>
                  <a:schemeClr val="accent4"/>
                </a:solidFill>
              </a:rPr>
              <a:t>10%</a:t>
            </a:r>
            <a:r>
              <a:rPr lang="en-US" sz="4000" dirty="0">
                <a:solidFill>
                  <a:schemeClr val="accent4"/>
                </a:solidFill>
              </a:rPr>
              <a:t>  </a:t>
            </a:r>
            <a:r>
              <a:rPr lang="en-US" sz="4000" b="1" dirty="0">
                <a:solidFill>
                  <a:schemeClr val="accent4">
                    <a:alpha val="70000"/>
                  </a:schemeClr>
                </a:solidFill>
              </a:rPr>
              <a:t>4%</a:t>
            </a:r>
          </a:p>
        </p:txBody>
      </p:sp>
      <p:sp>
        <p:nvSpPr>
          <p:cNvPr id="32" name="TextBox 31"/>
          <p:cNvSpPr txBox="1"/>
          <p:nvPr/>
        </p:nvSpPr>
        <p:spPr>
          <a:xfrm>
            <a:off x="6138043" y="4371498"/>
            <a:ext cx="2797441" cy="523220"/>
          </a:xfrm>
          <a:prstGeom prst="rect">
            <a:avLst/>
          </a:prstGeom>
          <a:noFill/>
        </p:spPr>
        <p:txBody>
          <a:bodyPr wrap="square" rtlCol="0">
            <a:spAutoFit/>
          </a:bodyPr>
          <a:lstStyle/>
          <a:p>
            <a:pPr algn="ctr"/>
            <a:r>
              <a:rPr lang="en-US" sz="1400" dirty="0">
                <a:solidFill>
                  <a:schemeClr val="tx2"/>
                </a:solidFill>
              </a:rPr>
              <a:t>Clearly defined </a:t>
            </a:r>
          </a:p>
          <a:p>
            <a:pPr algn="ctr"/>
            <a:r>
              <a:rPr lang="en-US" sz="1400" dirty="0">
                <a:solidFill>
                  <a:schemeClr val="tx2"/>
                </a:solidFill>
              </a:rPr>
              <a:t>CSR statement</a:t>
            </a:r>
          </a:p>
        </p:txBody>
      </p:sp>
      <p:cxnSp>
        <p:nvCxnSpPr>
          <p:cNvPr id="33" name="Straight Connector 32"/>
          <p:cNvCxnSpPr/>
          <p:nvPr/>
        </p:nvCxnSpPr>
        <p:spPr>
          <a:xfrm>
            <a:off x="7529839" y="3821518"/>
            <a:ext cx="0" cy="530072"/>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6145471" y="3784759"/>
            <a:ext cx="0" cy="971918"/>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4" name="Text Placeholder 3"/>
          <p:cNvSpPr>
            <a:spLocks noGrp="1"/>
          </p:cNvSpPr>
          <p:nvPr>
            <p:ph type="body" sz="quarter" idx="13"/>
          </p:nvPr>
        </p:nvSpPr>
        <p:spPr/>
        <p:txBody>
          <a:bodyPr/>
          <a:lstStyle/>
          <a:p>
            <a:r>
              <a:rPr lang="en-US" b="0" dirty="0" smtClean="0"/>
              <a:t>Holistic Wellbeing Initiatives — Program Elements</a:t>
            </a:r>
            <a:endParaRPr lang="en-US" b="0" dirty="0"/>
          </a:p>
        </p:txBody>
      </p:sp>
      <p:pic>
        <p:nvPicPr>
          <p:cNvPr id="24" name="Picture 23"/>
          <p:cNvPicPr>
            <a:picLocks noChangeAspect="1"/>
          </p:cNvPicPr>
          <p:nvPr/>
        </p:nvPicPr>
        <p:blipFill>
          <a:blip r:embed="rId4"/>
          <a:stretch>
            <a:fillRect/>
          </a:stretch>
        </p:blipFill>
        <p:spPr>
          <a:xfrm>
            <a:off x="10102786" y="1"/>
            <a:ext cx="748094" cy="1168300"/>
          </a:xfrm>
          <a:prstGeom prst="rect">
            <a:avLst/>
          </a:prstGeom>
        </p:spPr>
      </p:pic>
      <p:sp>
        <p:nvSpPr>
          <p:cNvPr id="34" name="Title 1"/>
          <p:cNvSpPr>
            <a:spLocks noGrp="1"/>
          </p:cNvSpPr>
          <p:nvPr>
            <p:ph type="title"/>
          </p:nvPr>
        </p:nvSpPr>
        <p:spPr>
          <a:xfrm>
            <a:off x="731520" y="182880"/>
            <a:ext cx="7924800" cy="822960"/>
          </a:xfrm>
        </p:spPr>
        <p:txBody>
          <a:bodyPr>
            <a:noAutofit/>
          </a:bodyPr>
          <a:lstStyle/>
          <a:p>
            <a:r>
              <a:rPr lang="en-US" sz="2800" dirty="0"/>
              <a:t>Investing in employee growth and wellbeing to boost job performance and </a:t>
            </a:r>
            <a:r>
              <a:rPr lang="en-US" sz="2800" dirty="0" smtClean="0"/>
              <a:t>engagement</a:t>
            </a:r>
            <a:endParaRPr lang="en-US" sz="2800" dirty="0"/>
          </a:p>
        </p:txBody>
      </p:sp>
    </p:spTree>
    <p:extLst>
      <p:ext uri="{BB962C8B-B14F-4D97-AF65-F5344CB8AC3E}">
        <p14:creationId xmlns:p14="http://schemas.microsoft.com/office/powerpoint/2010/main" val="1544839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p:cNvSpPr txBox="1">
            <a:spLocks/>
          </p:cNvSpPr>
          <p:nvPr/>
        </p:nvSpPr>
        <p:spPr>
          <a:xfrm>
            <a:off x="1524001" y="1335025"/>
            <a:ext cx="9143999" cy="755039"/>
          </a:xfrm>
          <a:prstGeom prst="rect">
            <a:avLst/>
          </a:prstGeom>
        </p:spPr>
        <p:txBody>
          <a:bodyPr vert="horz" lIns="91440" tIns="45720" rIns="91440" bIns="45720" rtlCol="0" anchor="ctr">
            <a:noAutofit/>
          </a:bodyPr>
          <a:lstStyle>
            <a:lvl1pPr marL="342900" indent="-342900" algn="l" defTabSz="457200" rtl="0" eaLnBrk="1" latinLnBrk="0" hangingPunct="1">
              <a:spcBef>
                <a:spcPct val="20000"/>
              </a:spcBef>
              <a:buClr>
                <a:schemeClr val="accent2"/>
              </a:buClr>
              <a:buFont typeface="Arial"/>
              <a:buNone/>
              <a:defRPr sz="2400" b="1" kern="1200">
                <a:solidFill>
                  <a:schemeClr val="accent2"/>
                </a:solidFill>
                <a:latin typeface="+mj-lt"/>
                <a:ea typeface="+mn-ea"/>
                <a:cs typeface="Times New Roman"/>
              </a:defRPr>
            </a:lvl1pPr>
            <a:lvl2pPr marL="742950" indent="-285750" algn="l" defTabSz="457200" rtl="0" eaLnBrk="1" latinLnBrk="0" hangingPunct="1">
              <a:spcBef>
                <a:spcPct val="20000"/>
              </a:spcBef>
              <a:buClr>
                <a:schemeClr val="accent2"/>
              </a:buClr>
              <a:buFont typeface="Arial"/>
              <a:buChar char="–"/>
              <a:defRPr sz="2400" kern="1200">
                <a:solidFill>
                  <a:schemeClr val="tx2"/>
                </a:solidFill>
                <a:latin typeface="+mn-lt"/>
                <a:ea typeface="+mn-ea"/>
                <a:cs typeface="Times New Roman"/>
              </a:defRPr>
            </a:lvl2pPr>
            <a:lvl3pPr marL="1031875" indent="-230188" algn="l" defTabSz="457200" rtl="0" eaLnBrk="1" latinLnBrk="0" hangingPunct="1">
              <a:spcBef>
                <a:spcPct val="20000"/>
              </a:spcBef>
              <a:buClr>
                <a:schemeClr val="accent2"/>
              </a:buClr>
              <a:buFont typeface="Arial"/>
              <a:buChar char="•"/>
              <a:defRPr sz="2200" kern="1200">
                <a:solidFill>
                  <a:schemeClr val="tx2"/>
                </a:solidFill>
                <a:latin typeface="+mn-lt"/>
                <a:ea typeface="+mn-ea"/>
                <a:cs typeface="Times New Roman"/>
              </a:defRPr>
            </a:lvl3pPr>
            <a:lvl4pPr marL="1255713" indent="-223838" algn="l" defTabSz="457200" rtl="0" eaLnBrk="1" latinLnBrk="0" hangingPunct="1">
              <a:spcBef>
                <a:spcPct val="20000"/>
              </a:spcBef>
              <a:buClr>
                <a:schemeClr val="accent2"/>
              </a:buClr>
              <a:buFont typeface="Arial"/>
              <a:buChar char="–"/>
              <a:defRPr sz="2000" kern="1200">
                <a:solidFill>
                  <a:schemeClr val="tx2"/>
                </a:solidFill>
                <a:latin typeface="+mn-lt"/>
                <a:ea typeface="+mn-ea"/>
                <a:cs typeface="Times New Roman"/>
              </a:defRPr>
            </a:lvl4pPr>
            <a:lvl5pPr marL="1485900" indent="-230188" algn="l" defTabSz="457200" rtl="0" eaLnBrk="1" latinLnBrk="0" hangingPunct="1">
              <a:spcBef>
                <a:spcPct val="20000"/>
              </a:spcBef>
              <a:buClr>
                <a:schemeClr val="accent2"/>
              </a:buClr>
              <a:buFont typeface="Arial"/>
              <a:buChar char="»"/>
              <a:defRPr sz="1800" kern="1200">
                <a:solidFill>
                  <a:schemeClr val="tx2"/>
                </a:solidFill>
                <a:latin typeface="+mn-lt"/>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defTabSz="0">
              <a:spcBef>
                <a:spcPts val="0"/>
              </a:spcBef>
              <a:buClr>
                <a:srgbClr val="407EC9"/>
              </a:buClr>
            </a:pPr>
            <a:endParaRPr lang="en-US" sz="1800" cap="all" dirty="0">
              <a:solidFill>
                <a:schemeClr val="bg2"/>
              </a:solidFill>
            </a:endParaRPr>
          </a:p>
        </p:txBody>
      </p:sp>
      <p:sp>
        <p:nvSpPr>
          <p:cNvPr id="11" name="TextBox 10"/>
          <p:cNvSpPr txBox="1"/>
          <p:nvPr/>
        </p:nvSpPr>
        <p:spPr>
          <a:xfrm>
            <a:off x="1524001" y="2033192"/>
            <a:ext cx="9143998" cy="307777"/>
          </a:xfrm>
          <a:prstGeom prst="rect">
            <a:avLst/>
          </a:prstGeom>
          <a:noFill/>
        </p:spPr>
        <p:txBody>
          <a:bodyPr wrap="square" rtlCol="0">
            <a:spAutoFit/>
          </a:bodyPr>
          <a:lstStyle/>
          <a:p>
            <a:pPr algn="ctr"/>
            <a:r>
              <a:rPr lang="en-US" sz="1400" b="1" cap="all" dirty="0">
                <a:solidFill>
                  <a:schemeClr val="tx2"/>
                </a:solidFill>
              </a:rPr>
              <a:t>Career Wellbeing</a:t>
            </a:r>
          </a:p>
        </p:txBody>
      </p:sp>
      <p:sp>
        <p:nvSpPr>
          <p:cNvPr id="13" name="TextBox 12"/>
          <p:cNvSpPr txBox="1"/>
          <p:nvPr/>
        </p:nvSpPr>
        <p:spPr>
          <a:xfrm>
            <a:off x="3153564" y="2536690"/>
            <a:ext cx="2959170" cy="707886"/>
          </a:xfrm>
          <a:prstGeom prst="rect">
            <a:avLst/>
          </a:prstGeom>
          <a:noFill/>
        </p:spPr>
        <p:txBody>
          <a:bodyPr wrap="square" rtlCol="0">
            <a:spAutoFit/>
          </a:bodyPr>
          <a:lstStyle/>
          <a:p>
            <a:pPr algn="ctr"/>
            <a:r>
              <a:rPr lang="en-US" sz="4000" b="1" dirty="0">
                <a:solidFill>
                  <a:schemeClr val="accent4"/>
                </a:solidFill>
              </a:rPr>
              <a:t>57%</a:t>
            </a:r>
            <a:r>
              <a:rPr lang="en-US" sz="4000" dirty="0">
                <a:solidFill>
                  <a:schemeClr val="accent4"/>
                </a:solidFill>
              </a:rPr>
              <a:t>  </a:t>
            </a:r>
            <a:r>
              <a:rPr lang="en-US" sz="4000" b="1" dirty="0">
                <a:solidFill>
                  <a:schemeClr val="accent4">
                    <a:alpha val="70000"/>
                  </a:schemeClr>
                </a:solidFill>
              </a:rPr>
              <a:t>48%</a:t>
            </a:r>
          </a:p>
        </p:txBody>
      </p:sp>
      <p:sp>
        <p:nvSpPr>
          <p:cNvPr id="14" name="TextBox 13"/>
          <p:cNvSpPr txBox="1"/>
          <p:nvPr/>
        </p:nvSpPr>
        <p:spPr>
          <a:xfrm>
            <a:off x="3223903" y="3131605"/>
            <a:ext cx="2797441" cy="307777"/>
          </a:xfrm>
          <a:prstGeom prst="rect">
            <a:avLst/>
          </a:prstGeom>
          <a:noFill/>
        </p:spPr>
        <p:txBody>
          <a:bodyPr wrap="square" rtlCol="0">
            <a:spAutoFit/>
          </a:bodyPr>
          <a:lstStyle/>
          <a:p>
            <a:pPr algn="ctr"/>
            <a:r>
              <a:rPr lang="en-US" sz="1400" dirty="0">
                <a:solidFill>
                  <a:schemeClr val="tx2"/>
                </a:solidFill>
              </a:rPr>
              <a:t>Performance reviews</a:t>
            </a:r>
          </a:p>
        </p:txBody>
      </p:sp>
      <p:cxnSp>
        <p:nvCxnSpPr>
          <p:cNvPr id="18" name="Straight Connector 17"/>
          <p:cNvCxnSpPr/>
          <p:nvPr/>
        </p:nvCxnSpPr>
        <p:spPr>
          <a:xfrm>
            <a:off x="4626457" y="2581624"/>
            <a:ext cx="0" cy="530072"/>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6065914" y="2548413"/>
            <a:ext cx="2959170" cy="707886"/>
          </a:xfrm>
          <a:prstGeom prst="rect">
            <a:avLst/>
          </a:prstGeom>
          <a:noFill/>
        </p:spPr>
        <p:txBody>
          <a:bodyPr wrap="square" rtlCol="0">
            <a:spAutoFit/>
          </a:bodyPr>
          <a:lstStyle/>
          <a:p>
            <a:pPr algn="ctr"/>
            <a:r>
              <a:rPr lang="en-US" sz="4000" b="1" dirty="0">
                <a:solidFill>
                  <a:schemeClr val="accent4"/>
                </a:solidFill>
              </a:rPr>
              <a:t>46%</a:t>
            </a:r>
            <a:r>
              <a:rPr lang="en-US" sz="4000" dirty="0">
                <a:solidFill>
                  <a:schemeClr val="accent4"/>
                </a:solidFill>
              </a:rPr>
              <a:t>  </a:t>
            </a:r>
            <a:r>
              <a:rPr lang="en-US" sz="4000" b="1" dirty="0">
                <a:solidFill>
                  <a:schemeClr val="accent4">
                    <a:alpha val="70000"/>
                  </a:schemeClr>
                </a:solidFill>
              </a:rPr>
              <a:t>30%</a:t>
            </a:r>
          </a:p>
        </p:txBody>
      </p:sp>
      <p:sp>
        <p:nvSpPr>
          <p:cNvPr id="21" name="TextBox 20"/>
          <p:cNvSpPr txBox="1"/>
          <p:nvPr/>
        </p:nvSpPr>
        <p:spPr>
          <a:xfrm>
            <a:off x="6147011" y="3143328"/>
            <a:ext cx="2797441" cy="307777"/>
          </a:xfrm>
          <a:prstGeom prst="rect">
            <a:avLst/>
          </a:prstGeom>
          <a:noFill/>
        </p:spPr>
        <p:txBody>
          <a:bodyPr wrap="square" rtlCol="0">
            <a:spAutoFit/>
          </a:bodyPr>
          <a:lstStyle/>
          <a:p>
            <a:pPr algn="ctr"/>
            <a:r>
              <a:rPr lang="en-US" sz="1400" dirty="0">
                <a:solidFill>
                  <a:schemeClr val="tx2"/>
                </a:solidFill>
              </a:rPr>
              <a:t>Employee development training</a:t>
            </a:r>
          </a:p>
        </p:txBody>
      </p:sp>
      <p:cxnSp>
        <p:nvCxnSpPr>
          <p:cNvPr id="22" name="Straight Connector 21"/>
          <p:cNvCxnSpPr/>
          <p:nvPr/>
        </p:nvCxnSpPr>
        <p:spPr>
          <a:xfrm>
            <a:off x="7538807" y="2593347"/>
            <a:ext cx="0" cy="530072"/>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6154439" y="2556589"/>
            <a:ext cx="0" cy="882793"/>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pic>
        <p:nvPicPr>
          <p:cNvPr id="27" name="Picture 26"/>
          <p:cNvPicPr>
            <a:picLocks noChangeAspect="1"/>
          </p:cNvPicPr>
          <p:nvPr/>
        </p:nvPicPr>
        <p:blipFill rotWithShape="1">
          <a:blip r:embed="rId3"/>
          <a:srcRect b="69174"/>
          <a:stretch/>
        </p:blipFill>
        <p:spPr>
          <a:xfrm>
            <a:off x="4107614" y="6099279"/>
            <a:ext cx="4093650" cy="244769"/>
          </a:xfrm>
          <a:prstGeom prst="rect">
            <a:avLst/>
          </a:prstGeom>
        </p:spPr>
      </p:pic>
      <p:sp>
        <p:nvSpPr>
          <p:cNvPr id="28" name="TextBox 27"/>
          <p:cNvSpPr txBox="1"/>
          <p:nvPr/>
        </p:nvSpPr>
        <p:spPr>
          <a:xfrm>
            <a:off x="3144596" y="3711071"/>
            <a:ext cx="2959170" cy="707886"/>
          </a:xfrm>
          <a:prstGeom prst="rect">
            <a:avLst/>
          </a:prstGeom>
          <a:noFill/>
        </p:spPr>
        <p:txBody>
          <a:bodyPr wrap="square" rtlCol="0">
            <a:spAutoFit/>
          </a:bodyPr>
          <a:lstStyle/>
          <a:p>
            <a:pPr algn="ctr"/>
            <a:r>
              <a:rPr lang="en-US" sz="4000" b="1" dirty="0">
                <a:solidFill>
                  <a:schemeClr val="accent4"/>
                </a:solidFill>
              </a:rPr>
              <a:t>42%</a:t>
            </a:r>
            <a:r>
              <a:rPr lang="en-US" sz="4000" dirty="0">
                <a:solidFill>
                  <a:schemeClr val="accent4"/>
                </a:solidFill>
              </a:rPr>
              <a:t>  </a:t>
            </a:r>
            <a:r>
              <a:rPr lang="en-US" sz="4000" b="1" dirty="0">
                <a:solidFill>
                  <a:schemeClr val="accent4">
                    <a:alpha val="70000"/>
                  </a:schemeClr>
                </a:solidFill>
              </a:rPr>
              <a:t>29%</a:t>
            </a:r>
          </a:p>
        </p:txBody>
      </p:sp>
      <p:sp>
        <p:nvSpPr>
          <p:cNvPr id="29" name="TextBox 28"/>
          <p:cNvSpPr txBox="1"/>
          <p:nvPr/>
        </p:nvSpPr>
        <p:spPr>
          <a:xfrm>
            <a:off x="3214935" y="4305985"/>
            <a:ext cx="2797441" cy="523220"/>
          </a:xfrm>
          <a:prstGeom prst="rect">
            <a:avLst/>
          </a:prstGeom>
          <a:noFill/>
        </p:spPr>
        <p:txBody>
          <a:bodyPr wrap="square" rtlCol="0">
            <a:spAutoFit/>
          </a:bodyPr>
          <a:lstStyle/>
          <a:p>
            <a:pPr algn="ctr"/>
            <a:r>
              <a:rPr lang="en-US" sz="1400" dirty="0">
                <a:solidFill>
                  <a:schemeClr val="tx2"/>
                </a:solidFill>
              </a:rPr>
              <a:t>Management or leadership</a:t>
            </a:r>
          </a:p>
          <a:p>
            <a:pPr algn="ctr"/>
            <a:r>
              <a:rPr lang="en-US" sz="1400" dirty="0">
                <a:solidFill>
                  <a:schemeClr val="tx2"/>
                </a:solidFill>
              </a:rPr>
              <a:t>development training</a:t>
            </a:r>
          </a:p>
        </p:txBody>
      </p:sp>
      <p:cxnSp>
        <p:nvCxnSpPr>
          <p:cNvPr id="30" name="Straight Connector 29"/>
          <p:cNvCxnSpPr/>
          <p:nvPr/>
        </p:nvCxnSpPr>
        <p:spPr>
          <a:xfrm>
            <a:off x="4617489" y="3756005"/>
            <a:ext cx="0" cy="530072"/>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6046188" y="3722794"/>
            <a:ext cx="2959170" cy="707886"/>
          </a:xfrm>
          <a:prstGeom prst="rect">
            <a:avLst/>
          </a:prstGeom>
          <a:noFill/>
        </p:spPr>
        <p:txBody>
          <a:bodyPr wrap="square" rtlCol="0">
            <a:spAutoFit/>
          </a:bodyPr>
          <a:lstStyle/>
          <a:p>
            <a:pPr algn="ctr"/>
            <a:r>
              <a:rPr lang="en-US" sz="4000" b="1" dirty="0">
                <a:solidFill>
                  <a:schemeClr val="accent4"/>
                </a:solidFill>
              </a:rPr>
              <a:t>25%</a:t>
            </a:r>
            <a:r>
              <a:rPr lang="en-US" sz="4000" dirty="0">
                <a:solidFill>
                  <a:schemeClr val="accent4"/>
                </a:solidFill>
              </a:rPr>
              <a:t>  </a:t>
            </a:r>
            <a:r>
              <a:rPr lang="en-US" sz="4000" b="1" dirty="0">
                <a:solidFill>
                  <a:schemeClr val="accent4">
                    <a:alpha val="70000"/>
                  </a:schemeClr>
                </a:solidFill>
              </a:rPr>
              <a:t>14%</a:t>
            </a:r>
          </a:p>
        </p:txBody>
      </p:sp>
      <p:sp>
        <p:nvSpPr>
          <p:cNvPr id="32" name="TextBox 31"/>
          <p:cNvSpPr txBox="1"/>
          <p:nvPr/>
        </p:nvSpPr>
        <p:spPr>
          <a:xfrm>
            <a:off x="6138043" y="4317709"/>
            <a:ext cx="2797441" cy="307777"/>
          </a:xfrm>
          <a:prstGeom prst="rect">
            <a:avLst/>
          </a:prstGeom>
          <a:noFill/>
        </p:spPr>
        <p:txBody>
          <a:bodyPr wrap="square" rtlCol="0">
            <a:spAutoFit/>
          </a:bodyPr>
          <a:lstStyle/>
          <a:p>
            <a:pPr algn="ctr"/>
            <a:r>
              <a:rPr lang="en-US" sz="1400" dirty="0">
                <a:solidFill>
                  <a:schemeClr val="tx2"/>
                </a:solidFill>
              </a:rPr>
              <a:t>Mentoring programs</a:t>
            </a:r>
          </a:p>
        </p:txBody>
      </p:sp>
      <p:cxnSp>
        <p:nvCxnSpPr>
          <p:cNvPr id="33" name="Straight Connector 32"/>
          <p:cNvCxnSpPr/>
          <p:nvPr/>
        </p:nvCxnSpPr>
        <p:spPr>
          <a:xfrm>
            <a:off x="7529839" y="3767728"/>
            <a:ext cx="0" cy="530072"/>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6145471" y="3730969"/>
            <a:ext cx="0" cy="1098236"/>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4609432" y="4960760"/>
            <a:ext cx="2959170" cy="707886"/>
          </a:xfrm>
          <a:prstGeom prst="rect">
            <a:avLst/>
          </a:prstGeom>
          <a:noFill/>
        </p:spPr>
        <p:txBody>
          <a:bodyPr wrap="square" rtlCol="0">
            <a:spAutoFit/>
          </a:bodyPr>
          <a:lstStyle/>
          <a:p>
            <a:pPr algn="ctr"/>
            <a:r>
              <a:rPr lang="en-US" sz="4000" b="1" dirty="0">
                <a:solidFill>
                  <a:schemeClr val="accent4"/>
                </a:solidFill>
              </a:rPr>
              <a:t>13%</a:t>
            </a:r>
            <a:r>
              <a:rPr lang="en-US" sz="4000" dirty="0">
                <a:solidFill>
                  <a:schemeClr val="accent4"/>
                </a:solidFill>
              </a:rPr>
              <a:t>  </a:t>
            </a:r>
            <a:r>
              <a:rPr lang="en-US" sz="4000" b="1" dirty="0">
                <a:solidFill>
                  <a:schemeClr val="accent4">
                    <a:alpha val="70000"/>
                  </a:schemeClr>
                </a:solidFill>
              </a:rPr>
              <a:t>4%</a:t>
            </a:r>
          </a:p>
        </p:txBody>
      </p:sp>
      <p:sp>
        <p:nvSpPr>
          <p:cNvPr id="24" name="TextBox 23"/>
          <p:cNvSpPr txBox="1"/>
          <p:nvPr/>
        </p:nvSpPr>
        <p:spPr>
          <a:xfrm>
            <a:off x="4744318" y="5555675"/>
            <a:ext cx="2797441" cy="307777"/>
          </a:xfrm>
          <a:prstGeom prst="rect">
            <a:avLst/>
          </a:prstGeom>
          <a:noFill/>
        </p:spPr>
        <p:txBody>
          <a:bodyPr wrap="square" rtlCol="0">
            <a:spAutoFit/>
          </a:bodyPr>
          <a:lstStyle/>
          <a:p>
            <a:pPr algn="ctr"/>
            <a:r>
              <a:rPr lang="en-US" sz="1400" dirty="0">
                <a:solidFill>
                  <a:schemeClr val="tx2"/>
                </a:solidFill>
              </a:rPr>
              <a:t>Career counseling</a:t>
            </a:r>
          </a:p>
        </p:txBody>
      </p:sp>
      <p:cxnSp>
        <p:nvCxnSpPr>
          <p:cNvPr id="25" name="Straight Connector 24"/>
          <p:cNvCxnSpPr/>
          <p:nvPr/>
        </p:nvCxnSpPr>
        <p:spPr>
          <a:xfrm>
            <a:off x="6146872" y="5005694"/>
            <a:ext cx="0" cy="530072"/>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4" name="Text Placeholder 3"/>
          <p:cNvSpPr>
            <a:spLocks noGrp="1"/>
          </p:cNvSpPr>
          <p:nvPr>
            <p:ph type="body" sz="quarter" idx="13"/>
          </p:nvPr>
        </p:nvSpPr>
        <p:spPr/>
        <p:txBody>
          <a:bodyPr/>
          <a:lstStyle/>
          <a:p>
            <a:r>
              <a:rPr lang="en-US" b="0" dirty="0" smtClean="0"/>
              <a:t>Holistic Wellbeing Initiatives — Program Elements</a:t>
            </a:r>
            <a:endParaRPr lang="en-US" b="0" dirty="0"/>
          </a:p>
        </p:txBody>
      </p:sp>
      <p:pic>
        <p:nvPicPr>
          <p:cNvPr id="35" name="Picture 34"/>
          <p:cNvPicPr>
            <a:picLocks noChangeAspect="1"/>
          </p:cNvPicPr>
          <p:nvPr/>
        </p:nvPicPr>
        <p:blipFill>
          <a:blip r:embed="rId4"/>
          <a:stretch>
            <a:fillRect/>
          </a:stretch>
        </p:blipFill>
        <p:spPr>
          <a:xfrm>
            <a:off x="10102786" y="1"/>
            <a:ext cx="748094" cy="1168300"/>
          </a:xfrm>
          <a:prstGeom prst="rect">
            <a:avLst/>
          </a:prstGeom>
        </p:spPr>
      </p:pic>
      <p:sp>
        <p:nvSpPr>
          <p:cNvPr id="36" name="Title 1"/>
          <p:cNvSpPr>
            <a:spLocks noGrp="1"/>
          </p:cNvSpPr>
          <p:nvPr>
            <p:ph type="title"/>
          </p:nvPr>
        </p:nvSpPr>
        <p:spPr>
          <a:xfrm>
            <a:off x="731520" y="182880"/>
            <a:ext cx="7924800" cy="822960"/>
          </a:xfrm>
        </p:spPr>
        <p:txBody>
          <a:bodyPr>
            <a:noAutofit/>
          </a:bodyPr>
          <a:lstStyle/>
          <a:p>
            <a:r>
              <a:rPr lang="en-US" sz="2800" dirty="0"/>
              <a:t>Investing in employee growth and wellbeing to boost job performance and </a:t>
            </a:r>
            <a:r>
              <a:rPr lang="en-US" sz="2800" dirty="0" smtClean="0"/>
              <a:t>engagement</a:t>
            </a:r>
            <a:endParaRPr lang="en-US" sz="2800" dirty="0"/>
          </a:p>
        </p:txBody>
      </p:sp>
    </p:spTree>
    <p:extLst>
      <p:ext uri="{BB962C8B-B14F-4D97-AF65-F5344CB8AC3E}">
        <p14:creationId xmlns:p14="http://schemas.microsoft.com/office/powerpoint/2010/main" val="2791868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524001" y="2033192"/>
            <a:ext cx="9143998" cy="307777"/>
          </a:xfrm>
          <a:prstGeom prst="rect">
            <a:avLst/>
          </a:prstGeom>
          <a:noFill/>
        </p:spPr>
        <p:txBody>
          <a:bodyPr wrap="square" rtlCol="0">
            <a:spAutoFit/>
          </a:bodyPr>
          <a:lstStyle/>
          <a:p>
            <a:pPr algn="ctr"/>
            <a:r>
              <a:rPr lang="en-US" sz="1400" b="1" cap="all" dirty="0">
                <a:solidFill>
                  <a:schemeClr val="tx2"/>
                </a:solidFill>
              </a:rPr>
              <a:t>FINANCIAL Wellbeing</a:t>
            </a:r>
          </a:p>
        </p:txBody>
      </p:sp>
      <p:sp>
        <p:nvSpPr>
          <p:cNvPr id="13" name="TextBox 12"/>
          <p:cNvSpPr txBox="1"/>
          <p:nvPr/>
        </p:nvSpPr>
        <p:spPr>
          <a:xfrm>
            <a:off x="3142806" y="2536690"/>
            <a:ext cx="2959170" cy="707886"/>
          </a:xfrm>
          <a:prstGeom prst="rect">
            <a:avLst/>
          </a:prstGeom>
          <a:noFill/>
        </p:spPr>
        <p:txBody>
          <a:bodyPr wrap="square" rtlCol="0">
            <a:spAutoFit/>
          </a:bodyPr>
          <a:lstStyle/>
          <a:p>
            <a:pPr algn="ctr"/>
            <a:r>
              <a:rPr lang="en-US" sz="4000" b="1" dirty="0">
                <a:solidFill>
                  <a:schemeClr val="accent4"/>
                </a:solidFill>
              </a:rPr>
              <a:t>42%</a:t>
            </a:r>
            <a:r>
              <a:rPr lang="en-US" sz="4000" dirty="0">
                <a:solidFill>
                  <a:schemeClr val="accent4"/>
                </a:solidFill>
              </a:rPr>
              <a:t>  </a:t>
            </a:r>
            <a:r>
              <a:rPr lang="en-US" sz="4000" b="1" dirty="0">
                <a:solidFill>
                  <a:schemeClr val="accent4">
                    <a:alpha val="70000"/>
                  </a:schemeClr>
                </a:solidFill>
              </a:rPr>
              <a:t>29%</a:t>
            </a:r>
          </a:p>
        </p:txBody>
      </p:sp>
      <p:sp>
        <p:nvSpPr>
          <p:cNvPr id="14" name="TextBox 13"/>
          <p:cNvSpPr txBox="1"/>
          <p:nvPr/>
        </p:nvSpPr>
        <p:spPr>
          <a:xfrm>
            <a:off x="3223903" y="3131605"/>
            <a:ext cx="2797441" cy="307777"/>
          </a:xfrm>
          <a:prstGeom prst="rect">
            <a:avLst/>
          </a:prstGeom>
          <a:noFill/>
        </p:spPr>
        <p:txBody>
          <a:bodyPr wrap="square" rtlCol="0">
            <a:spAutoFit/>
          </a:bodyPr>
          <a:lstStyle/>
          <a:p>
            <a:pPr algn="ctr"/>
            <a:r>
              <a:rPr lang="en-US" sz="1400" dirty="0">
                <a:solidFill>
                  <a:schemeClr val="tx2"/>
                </a:solidFill>
              </a:rPr>
              <a:t>Financial advisor sessions</a:t>
            </a:r>
          </a:p>
        </p:txBody>
      </p:sp>
      <p:cxnSp>
        <p:nvCxnSpPr>
          <p:cNvPr id="18" name="Straight Connector 17"/>
          <p:cNvCxnSpPr/>
          <p:nvPr/>
        </p:nvCxnSpPr>
        <p:spPr>
          <a:xfrm>
            <a:off x="4626457" y="2581624"/>
            <a:ext cx="0" cy="530072"/>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6065914" y="2548413"/>
            <a:ext cx="2959170" cy="707886"/>
          </a:xfrm>
          <a:prstGeom prst="rect">
            <a:avLst/>
          </a:prstGeom>
          <a:noFill/>
        </p:spPr>
        <p:txBody>
          <a:bodyPr wrap="square" rtlCol="0">
            <a:spAutoFit/>
          </a:bodyPr>
          <a:lstStyle/>
          <a:p>
            <a:pPr algn="ctr"/>
            <a:r>
              <a:rPr lang="en-US" sz="4000" b="1" dirty="0">
                <a:solidFill>
                  <a:schemeClr val="accent4"/>
                </a:solidFill>
              </a:rPr>
              <a:t>34%</a:t>
            </a:r>
            <a:r>
              <a:rPr lang="en-US" sz="4000" dirty="0">
                <a:solidFill>
                  <a:schemeClr val="accent4"/>
                </a:solidFill>
              </a:rPr>
              <a:t>  </a:t>
            </a:r>
            <a:r>
              <a:rPr lang="en-US" sz="4000" b="1" dirty="0">
                <a:solidFill>
                  <a:schemeClr val="accent4">
                    <a:alpha val="70000"/>
                  </a:schemeClr>
                </a:solidFill>
              </a:rPr>
              <a:t>27%</a:t>
            </a:r>
          </a:p>
        </p:txBody>
      </p:sp>
      <p:sp>
        <p:nvSpPr>
          <p:cNvPr id="21" name="TextBox 20"/>
          <p:cNvSpPr txBox="1"/>
          <p:nvPr/>
        </p:nvSpPr>
        <p:spPr>
          <a:xfrm>
            <a:off x="6147011" y="3143328"/>
            <a:ext cx="2797441" cy="307777"/>
          </a:xfrm>
          <a:prstGeom prst="rect">
            <a:avLst/>
          </a:prstGeom>
          <a:noFill/>
        </p:spPr>
        <p:txBody>
          <a:bodyPr wrap="square" rtlCol="0">
            <a:spAutoFit/>
          </a:bodyPr>
          <a:lstStyle/>
          <a:p>
            <a:pPr algn="ctr"/>
            <a:r>
              <a:rPr lang="en-US" sz="1400" dirty="0">
                <a:solidFill>
                  <a:schemeClr val="tx2"/>
                </a:solidFill>
              </a:rPr>
              <a:t>Employee discount programs</a:t>
            </a:r>
          </a:p>
        </p:txBody>
      </p:sp>
      <p:cxnSp>
        <p:nvCxnSpPr>
          <p:cNvPr id="22" name="Straight Connector 21"/>
          <p:cNvCxnSpPr/>
          <p:nvPr/>
        </p:nvCxnSpPr>
        <p:spPr>
          <a:xfrm>
            <a:off x="7538807" y="2593347"/>
            <a:ext cx="0" cy="530072"/>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6154439" y="2556589"/>
            <a:ext cx="0" cy="882793"/>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pic>
        <p:nvPicPr>
          <p:cNvPr id="27" name="Picture 26"/>
          <p:cNvPicPr>
            <a:picLocks noChangeAspect="1"/>
          </p:cNvPicPr>
          <p:nvPr/>
        </p:nvPicPr>
        <p:blipFill rotWithShape="1">
          <a:blip r:embed="rId3"/>
          <a:srcRect b="69174"/>
          <a:stretch/>
        </p:blipFill>
        <p:spPr>
          <a:xfrm>
            <a:off x="3626049" y="6050577"/>
            <a:ext cx="4955434" cy="296298"/>
          </a:xfrm>
          <a:prstGeom prst="rect">
            <a:avLst/>
          </a:prstGeom>
        </p:spPr>
      </p:pic>
      <p:sp>
        <p:nvSpPr>
          <p:cNvPr id="28" name="TextBox 27"/>
          <p:cNvSpPr txBox="1"/>
          <p:nvPr/>
        </p:nvSpPr>
        <p:spPr>
          <a:xfrm>
            <a:off x="3144596" y="3711071"/>
            <a:ext cx="2959170" cy="707886"/>
          </a:xfrm>
          <a:prstGeom prst="rect">
            <a:avLst/>
          </a:prstGeom>
          <a:noFill/>
        </p:spPr>
        <p:txBody>
          <a:bodyPr wrap="square" rtlCol="0">
            <a:spAutoFit/>
          </a:bodyPr>
          <a:lstStyle/>
          <a:p>
            <a:pPr algn="ctr"/>
            <a:r>
              <a:rPr lang="en-US" sz="4000" b="1" dirty="0">
                <a:solidFill>
                  <a:schemeClr val="accent4"/>
                </a:solidFill>
              </a:rPr>
              <a:t>33%</a:t>
            </a:r>
            <a:r>
              <a:rPr lang="en-US" sz="4000" dirty="0">
                <a:solidFill>
                  <a:schemeClr val="accent4"/>
                </a:solidFill>
              </a:rPr>
              <a:t>  </a:t>
            </a:r>
            <a:r>
              <a:rPr lang="en-US" sz="4000" b="1" dirty="0">
                <a:solidFill>
                  <a:schemeClr val="accent4">
                    <a:alpha val="70000"/>
                  </a:schemeClr>
                </a:solidFill>
              </a:rPr>
              <a:t>21%</a:t>
            </a:r>
          </a:p>
        </p:txBody>
      </p:sp>
      <p:sp>
        <p:nvSpPr>
          <p:cNvPr id="29" name="TextBox 28"/>
          <p:cNvSpPr txBox="1"/>
          <p:nvPr/>
        </p:nvSpPr>
        <p:spPr>
          <a:xfrm>
            <a:off x="3214935" y="4305985"/>
            <a:ext cx="2797441" cy="523220"/>
          </a:xfrm>
          <a:prstGeom prst="rect">
            <a:avLst/>
          </a:prstGeom>
          <a:noFill/>
        </p:spPr>
        <p:txBody>
          <a:bodyPr wrap="square" rtlCol="0">
            <a:spAutoFit/>
          </a:bodyPr>
          <a:lstStyle/>
          <a:p>
            <a:pPr algn="ctr"/>
            <a:r>
              <a:rPr lang="en-US" sz="1400" dirty="0">
                <a:solidFill>
                  <a:schemeClr val="tx2"/>
                </a:solidFill>
              </a:rPr>
              <a:t>Financial literacy and other</a:t>
            </a:r>
          </a:p>
          <a:p>
            <a:pPr algn="ctr"/>
            <a:r>
              <a:rPr lang="en-US" sz="1400" dirty="0">
                <a:solidFill>
                  <a:schemeClr val="tx2"/>
                </a:solidFill>
              </a:rPr>
              <a:t>education opportunities</a:t>
            </a:r>
          </a:p>
        </p:txBody>
      </p:sp>
      <p:cxnSp>
        <p:nvCxnSpPr>
          <p:cNvPr id="30" name="Straight Connector 29"/>
          <p:cNvCxnSpPr/>
          <p:nvPr/>
        </p:nvCxnSpPr>
        <p:spPr>
          <a:xfrm>
            <a:off x="4617489" y="3756005"/>
            <a:ext cx="0" cy="530072"/>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6046188" y="3722794"/>
            <a:ext cx="2959170" cy="707886"/>
          </a:xfrm>
          <a:prstGeom prst="rect">
            <a:avLst/>
          </a:prstGeom>
          <a:noFill/>
        </p:spPr>
        <p:txBody>
          <a:bodyPr wrap="square" rtlCol="0">
            <a:spAutoFit/>
          </a:bodyPr>
          <a:lstStyle/>
          <a:p>
            <a:pPr algn="ctr"/>
            <a:r>
              <a:rPr lang="en-US" sz="4000" b="1" dirty="0">
                <a:solidFill>
                  <a:schemeClr val="accent4"/>
                </a:solidFill>
              </a:rPr>
              <a:t>29%</a:t>
            </a:r>
            <a:r>
              <a:rPr lang="en-US" sz="4000" dirty="0">
                <a:solidFill>
                  <a:schemeClr val="accent4"/>
                </a:solidFill>
              </a:rPr>
              <a:t>  </a:t>
            </a:r>
            <a:r>
              <a:rPr lang="en-US" sz="4000" b="1" dirty="0">
                <a:solidFill>
                  <a:schemeClr val="accent4">
                    <a:alpha val="70000"/>
                  </a:schemeClr>
                </a:solidFill>
              </a:rPr>
              <a:t>21%</a:t>
            </a:r>
          </a:p>
        </p:txBody>
      </p:sp>
      <p:sp>
        <p:nvSpPr>
          <p:cNvPr id="32" name="TextBox 31"/>
          <p:cNvSpPr txBox="1"/>
          <p:nvPr/>
        </p:nvSpPr>
        <p:spPr>
          <a:xfrm>
            <a:off x="6138043" y="4317709"/>
            <a:ext cx="2797441" cy="307777"/>
          </a:xfrm>
          <a:prstGeom prst="rect">
            <a:avLst/>
          </a:prstGeom>
          <a:noFill/>
        </p:spPr>
        <p:txBody>
          <a:bodyPr wrap="square" rtlCol="0">
            <a:spAutoFit/>
          </a:bodyPr>
          <a:lstStyle/>
          <a:p>
            <a:pPr algn="ctr"/>
            <a:r>
              <a:rPr lang="en-US" sz="1400" dirty="0">
                <a:solidFill>
                  <a:schemeClr val="tx2"/>
                </a:solidFill>
              </a:rPr>
              <a:t>Gym subsidies</a:t>
            </a:r>
          </a:p>
        </p:txBody>
      </p:sp>
      <p:cxnSp>
        <p:nvCxnSpPr>
          <p:cNvPr id="33" name="Straight Connector 32"/>
          <p:cNvCxnSpPr/>
          <p:nvPr/>
        </p:nvCxnSpPr>
        <p:spPr>
          <a:xfrm>
            <a:off x="7529839" y="3767728"/>
            <a:ext cx="0" cy="530072"/>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6145471" y="3730969"/>
            <a:ext cx="0" cy="1098236"/>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4641706" y="4960760"/>
            <a:ext cx="2959170" cy="707886"/>
          </a:xfrm>
          <a:prstGeom prst="rect">
            <a:avLst/>
          </a:prstGeom>
          <a:noFill/>
        </p:spPr>
        <p:txBody>
          <a:bodyPr wrap="square" rtlCol="0">
            <a:spAutoFit/>
          </a:bodyPr>
          <a:lstStyle/>
          <a:p>
            <a:pPr algn="ctr"/>
            <a:r>
              <a:rPr lang="en-US" sz="4000" b="1" dirty="0">
                <a:solidFill>
                  <a:schemeClr val="accent4"/>
                </a:solidFill>
              </a:rPr>
              <a:t>16%</a:t>
            </a:r>
            <a:r>
              <a:rPr lang="en-US" sz="4000" dirty="0">
                <a:solidFill>
                  <a:schemeClr val="accent4"/>
                </a:solidFill>
              </a:rPr>
              <a:t>  </a:t>
            </a:r>
            <a:r>
              <a:rPr lang="en-US" sz="4000" b="1" dirty="0">
                <a:solidFill>
                  <a:schemeClr val="accent4">
                    <a:alpha val="70000"/>
                  </a:schemeClr>
                </a:solidFill>
              </a:rPr>
              <a:t>10%</a:t>
            </a:r>
          </a:p>
        </p:txBody>
      </p:sp>
      <p:sp>
        <p:nvSpPr>
          <p:cNvPr id="24" name="TextBox 23"/>
          <p:cNvSpPr txBox="1"/>
          <p:nvPr/>
        </p:nvSpPr>
        <p:spPr>
          <a:xfrm>
            <a:off x="4744318" y="5555675"/>
            <a:ext cx="2797441" cy="307777"/>
          </a:xfrm>
          <a:prstGeom prst="rect">
            <a:avLst/>
          </a:prstGeom>
          <a:noFill/>
        </p:spPr>
        <p:txBody>
          <a:bodyPr wrap="square" rtlCol="0">
            <a:spAutoFit/>
          </a:bodyPr>
          <a:lstStyle/>
          <a:p>
            <a:pPr algn="ctr"/>
            <a:r>
              <a:rPr lang="en-US" sz="1400" dirty="0">
                <a:solidFill>
                  <a:schemeClr val="tx2"/>
                </a:solidFill>
              </a:rPr>
              <a:t>Debt counseling</a:t>
            </a:r>
          </a:p>
        </p:txBody>
      </p:sp>
      <p:cxnSp>
        <p:nvCxnSpPr>
          <p:cNvPr id="25" name="Straight Connector 24"/>
          <p:cNvCxnSpPr/>
          <p:nvPr/>
        </p:nvCxnSpPr>
        <p:spPr>
          <a:xfrm>
            <a:off x="6146872" y="5005694"/>
            <a:ext cx="0" cy="530072"/>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4" name="Text Placeholder 3"/>
          <p:cNvSpPr>
            <a:spLocks noGrp="1"/>
          </p:cNvSpPr>
          <p:nvPr>
            <p:ph type="body" sz="quarter" idx="13"/>
          </p:nvPr>
        </p:nvSpPr>
        <p:spPr/>
        <p:txBody>
          <a:bodyPr/>
          <a:lstStyle/>
          <a:p>
            <a:r>
              <a:rPr lang="en-US" b="0" dirty="0" smtClean="0"/>
              <a:t>Holistic Wellbeing Initiatives — Program Elements</a:t>
            </a:r>
            <a:endParaRPr lang="en-US" b="0" dirty="0"/>
          </a:p>
        </p:txBody>
      </p:sp>
      <p:pic>
        <p:nvPicPr>
          <p:cNvPr id="35" name="Picture 34"/>
          <p:cNvPicPr>
            <a:picLocks noChangeAspect="1"/>
          </p:cNvPicPr>
          <p:nvPr/>
        </p:nvPicPr>
        <p:blipFill>
          <a:blip r:embed="rId4"/>
          <a:stretch>
            <a:fillRect/>
          </a:stretch>
        </p:blipFill>
        <p:spPr>
          <a:xfrm>
            <a:off x="10102786" y="1"/>
            <a:ext cx="748094" cy="1168300"/>
          </a:xfrm>
          <a:prstGeom prst="rect">
            <a:avLst/>
          </a:prstGeom>
        </p:spPr>
      </p:pic>
      <p:sp>
        <p:nvSpPr>
          <p:cNvPr id="36" name="Title 1"/>
          <p:cNvSpPr>
            <a:spLocks noGrp="1"/>
          </p:cNvSpPr>
          <p:nvPr>
            <p:ph type="title"/>
          </p:nvPr>
        </p:nvSpPr>
        <p:spPr>
          <a:xfrm>
            <a:off x="731520" y="182880"/>
            <a:ext cx="7924800" cy="822960"/>
          </a:xfrm>
        </p:spPr>
        <p:txBody>
          <a:bodyPr>
            <a:noAutofit/>
          </a:bodyPr>
          <a:lstStyle/>
          <a:p>
            <a:r>
              <a:rPr lang="en-US" sz="2800" dirty="0"/>
              <a:t>Investing in employee growth and wellbeing to boost job performance and </a:t>
            </a:r>
            <a:r>
              <a:rPr lang="en-US" sz="2800" dirty="0" smtClean="0"/>
              <a:t>engagement</a:t>
            </a:r>
            <a:endParaRPr lang="en-US" sz="2800" dirty="0"/>
          </a:p>
        </p:txBody>
      </p:sp>
    </p:spTree>
    <p:extLst>
      <p:ext uri="{BB962C8B-B14F-4D97-AF65-F5344CB8AC3E}">
        <p14:creationId xmlns:p14="http://schemas.microsoft.com/office/powerpoint/2010/main" val="3910105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3078260" y="2956240"/>
            <a:ext cx="2959170" cy="707886"/>
          </a:xfrm>
          <a:prstGeom prst="rect">
            <a:avLst/>
          </a:prstGeom>
          <a:noFill/>
        </p:spPr>
        <p:txBody>
          <a:bodyPr wrap="square" rtlCol="0">
            <a:spAutoFit/>
          </a:bodyPr>
          <a:lstStyle/>
          <a:p>
            <a:pPr algn="ctr"/>
            <a:r>
              <a:rPr lang="en-US" sz="4000" b="1" dirty="0">
                <a:solidFill>
                  <a:schemeClr val="accent4"/>
                </a:solidFill>
              </a:rPr>
              <a:t>10%</a:t>
            </a:r>
            <a:r>
              <a:rPr lang="en-US" sz="2400" baseline="75000" dirty="0">
                <a:solidFill>
                  <a:schemeClr val="accent4"/>
                </a:solidFill>
                <a:latin typeface="Wingdings 3" panose="05040102010807070707" pitchFamily="18" charset="2"/>
                <a:sym typeface="Wingdings 3" panose="05040102010807070707" pitchFamily="18" charset="2"/>
              </a:rPr>
              <a:t></a:t>
            </a:r>
            <a:r>
              <a:rPr lang="en-US" sz="4000" dirty="0">
                <a:solidFill>
                  <a:schemeClr val="accent4"/>
                </a:solidFill>
              </a:rPr>
              <a:t>  </a:t>
            </a:r>
            <a:r>
              <a:rPr lang="en-US" sz="4000" b="1" dirty="0">
                <a:solidFill>
                  <a:schemeClr val="accent4">
                    <a:alpha val="70000"/>
                  </a:schemeClr>
                </a:solidFill>
              </a:rPr>
              <a:t>21%</a:t>
            </a:r>
          </a:p>
        </p:txBody>
      </p:sp>
      <p:sp>
        <p:nvSpPr>
          <p:cNvPr id="14" name="TextBox 13"/>
          <p:cNvSpPr txBox="1"/>
          <p:nvPr/>
        </p:nvSpPr>
        <p:spPr>
          <a:xfrm>
            <a:off x="3148599" y="3551155"/>
            <a:ext cx="2797441" cy="307777"/>
          </a:xfrm>
          <a:prstGeom prst="rect">
            <a:avLst/>
          </a:prstGeom>
          <a:noFill/>
        </p:spPr>
        <p:txBody>
          <a:bodyPr wrap="square" rtlCol="0">
            <a:spAutoFit/>
          </a:bodyPr>
          <a:lstStyle/>
          <a:p>
            <a:pPr algn="ctr"/>
            <a:r>
              <a:rPr lang="en-US" sz="1400" dirty="0">
                <a:solidFill>
                  <a:schemeClr val="tx2"/>
                </a:solidFill>
              </a:rPr>
              <a:t>Less than $6,000</a:t>
            </a:r>
          </a:p>
        </p:txBody>
      </p:sp>
      <p:cxnSp>
        <p:nvCxnSpPr>
          <p:cNvPr id="18" name="Straight Connector 17"/>
          <p:cNvCxnSpPr/>
          <p:nvPr/>
        </p:nvCxnSpPr>
        <p:spPr>
          <a:xfrm>
            <a:off x="4551153" y="3001174"/>
            <a:ext cx="0" cy="530072"/>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5990610" y="2967963"/>
            <a:ext cx="2959170" cy="707886"/>
          </a:xfrm>
          <a:prstGeom prst="rect">
            <a:avLst/>
          </a:prstGeom>
          <a:noFill/>
        </p:spPr>
        <p:txBody>
          <a:bodyPr wrap="square" rtlCol="0">
            <a:spAutoFit/>
          </a:bodyPr>
          <a:lstStyle/>
          <a:p>
            <a:pPr algn="ctr"/>
            <a:r>
              <a:rPr lang="en-US" sz="4000" b="1" dirty="0">
                <a:solidFill>
                  <a:schemeClr val="accent4"/>
                </a:solidFill>
              </a:rPr>
              <a:t>34%</a:t>
            </a:r>
            <a:r>
              <a:rPr lang="en-US" sz="4000" dirty="0">
                <a:solidFill>
                  <a:schemeClr val="accent4"/>
                </a:solidFill>
              </a:rPr>
              <a:t>  </a:t>
            </a:r>
            <a:r>
              <a:rPr lang="en-US" sz="4000" b="1" dirty="0">
                <a:solidFill>
                  <a:schemeClr val="accent4">
                    <a:alpha val="70000"/>
                  </a:schemeClr>
                </a:solidFill>
              </a:rPr>
              <a:t>25%</a:t>
            </a:r>
          </a:p>
        </p:txBody>
      </p:sp>
      <p:sp>
        <p:nvSpPr>
          <p:cNvPr id="21" name="TextBox 20"/>
          <p:cNvSpPr txBox="1"/>
          <p:nvPr/>
        </p:nvSpPr>
        <p:spPr>
          <a:xfrm>
            <a:off x="6060949" y="3562878"/>
            <a:ext cx="2797441" cy="307777"/>
          </a:xfrm>
          <a:prstGeom prst="rect">
            <a:avLst/>
          </a:prstGeom>
          <a:noFill/>
        </p:spPr>
        <p:txBody>
          <a:bodyPr wrap="square" rtlCol="0">
            <a:spAutoFit/>
          </a:bodyPr>
          <a:lstStyle/>
          <a:p>
            <a:pPr algn="ctr"/>
            <a:r>
              <a:rPr lang="en-US" sz="1400" dirty="0">
                <a:solidFill>
                  <a:schemeClr val="tx2"/>
                </a:solidFill>
              </a:rPr>
              <a:t>$15,000 or more</a:t>
            </a:r>
          </a:p>
        </p:txBody>
      </p:sp>
      <p:cxnSp>
        <p:nvCxnSpPr>
          <p:cNvPr id="22" name="Straight Connector 21"/>
          <p:cNvCxnSpPr/>
          <p:nvPr/>
        </p:nvCxnSpPr>
        <p:spPr>
          <a:xfrm>
            <a:off x="7463503" y="3012897"/>
            <a:ext cx="0" cy="530072"/>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6079135" y="2751444"/>
            <a:ext cx="0" cy="1380419"/>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pic>
        <p:nvPicPr>
          <p:cNvPr id="27" name="Picture 26"/>
          <p:cNvPicPr>
            <a:picLocks noChangeAspect="1"/>
          </p:cNvPicPr>
          <p:nvPr/>
        </p:nvPicPr>
        <p:blipFill>
          <a:blip r:embed="rId3"/>
          <a:stretch>
            <a:fillRect/>
          </a:stretch>
        </p:blipFill>
        <p:spPr>
          <a:xfrm>
            <a:off x="3482083" y="4651936"/>
            <a:ext cx="5017053" cy="973162"/>
          </a:xfrm>
          <a:prstGeom prst="rect">
            <a:avLst/>
          </a:prstGeom>
        </p:spPr>
      </p:pic>
      <p:sp>
        <p:nvSpPr>
          <p:cNvPr id="4" name="Text Placeholder 3"/>
          <p:cNvSpPr>
            <a:spLocks noGrp="1"/>
          </p:cNvSpPr>
          <p:nvPr>
            <p:ph type="body" sz="quarter" idx="13"/>
          </p:nvPr>
        </p:nvSpPr>
        <p:spPr/>
        <p:txBody>
          <a:bodyPr/>
          <a:lstStyle/>
          <a:p>
            <a:r>
              <a:rPr lang="en-US" b="0" dirty="0" smtClean="0"/>
              <a:t>Average Cost Of Employer-paid Benefits Per Eligible Employee</a:t>
            </a:r>
            <a:endParaRPr lang="en-US" b="0" dirty="0"/>
          </a:p>
        </p:txBody>
      </p:sp>
      <p:pic>
        <p:nvPicPr>
          <p:cNvPr id="17" name="Picture 16"/>
          <p:cNvPicPr>
            <a:picLocks noChangeAspect="1"/>
          </p:cNvPicPr>
          <p:nvPr/>
        </p:nvPicPr>
        <p:blipFill>
          <a:blip r:embed="rId4"/>
          <a:stretch>
            <a:fillRect/>
          </a:stretch>
        </p:blipFill>
        <p:spPr>
          <a:xfrm>
            <a:off x="10102786" y="1"/>
            <a:ext cx="748094" cy="1168300"/>
          </a:xfrm>
          <a:prstGeom prst="rect">
            <a:avLst/>
          </a:prstGeom>
        </p:spPr>
      </p:pic>
      <p:sp>
        <p:nvSpPr>
          <p:cNvPr id="19" name="Title 1"/>
          <p:cNvSpPr>
            <a:spLocks noGrp="1"/>
          </p:cNvSpPr>
          <p:nvPr>
            <p:ph type="title"/>
          </p:nvPr>
        </p:nvSpPr>
        <p:spPr>
          <a:xfrm>
            <a:off x="731520" y="182880"/>
            <a:ext cx="7924800" cy="822960"/>
          </a:xfrm>
        </p:spPr>
        <p:txBody>
          <a:bodyPr>
            <a:noAutofit/>
          </a:bodyPr>
          <a:lstStyle/>
          <a:p>
            <a:r>
              <a:rPr lang="en-US" sz="2800" dirty="0"/>
              <a:t>Investing in employee growth and wellbeing to boost job performance and </a:t>
            </a:r>
            <a:r>
              <a:rPr lang="en-US" sz="2800" dirty="0" smtClean="0"/>
              <a:t>engagement</a:t>
            </a:r>
            <a:endParaRPr lang="en-US" sz="2800" dirty="0"/>
          </a:p>
        </p:txBody>
      </p:sp>
    </p:spTree>
    <p:extLst>
      <p:ext uri="{BB962C8B-B14F-4D97-AF65-F5344CB8AC3E}">
        <p14:creationId xmlns:p14="http://schemas.microsoft.com/office/powerpoint/2010/main" val="25602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0145755" y="1"/>
            <a:ext cx="744950" cy="1161617"/>
          </a:xfrm>
          <a:prstGeom prst="rect">
            <a:avLst/>
          </a:prstGeom>
        </p:spPr>
      </p:pic>
      <p:sp>
        <p:nvSpPr>
          <p:cNvPr id="4" name="Title 3"/>
          <p:cNvSpPr>
            <a:spLocks noGrp="1"/>
          </p:cNvSpPr>
          <p:nvPr>
            <p:ph type="ctrTitle"/>
          </p:nvPr>
        </p:nvSpPr>
        <p:spPr/>
        <p:txBody>
          <a:bodyPr>
            <a:normAutofit fontScale="90000"/>
          </a:bodyPr>
          <a:lstStyle/>
          <a:p>
            <a:r>
              <a:rPr lang="en-US" sz="4000" dirty="0"/>
              <a:t>Best of the Best — </a:t>
            </a:r>
            <a:br>
              <a:rPr lang="en-US" sz="4000" dirty="0"/>
            </a:br>
            <a:r>
              <a:rPr lang="en-US" sz="4000" dirty="0"/>
              <a:t>Top Performers in Both Profile Groups</a:t>
            </a:r>
          </a:p>
        </p:txBody>
      </p:sp>
      <p:sp>
        <p:nvSpPr>
          <p:cNvPr id="5" name="Subtitle 4"/>
          <p:cNvSpPr>
            <a:spLocks noGrp="1"/>
          </p:cNvSpPr>
          <p:nvPr>
            <p:ph type="subTitle" idx="1"/>
          </p:nvPr>
        </p:nvSpPr>
        <p:spPr/>
        <p:txBody>
          <a:bodyPr/>
          <a:lstStyle/>
          <a:p>
            <a:r>
              <a:rPr lang="en-US" dirty="0" smtClean="0">
                <a:solidFill>
                  <a:schemeClr val="accent3"/>
                </a:solidFill>
              </a:rPr>
              <a:t>Midsize Employers</a:t>
            </a:r>
            <a:endParaRPr lang="en-US" dirty="0">
              <a:solidFill>
                <a:schemeClr val="accent3"/>
              </a:solidFill>
            </a:endParaRPr>
          </a:p>
        </p:txBody>
      </p:sp>
    </p:spTree>
    <p:extLst>
      <p:ext uri="{BB962C8B-B14F-4D97-AF65-F5344CB8AC3E}">
        <p14:creationId xmlns:p14="http://schemas.microsoft.com/office/powerpoint/2010/main" val="1914031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507044" y="1486417"/>
            <a:ext cx="3172192" cy="4688864"/>
          </a:xfrm>
          <a:prstGeom prst="rect">
            <a:avLst/>
          </a:prstGeom>
        </p:spPr>
      </p:pic>
      <p:sp>
        <p:nvSpPr>
          <p:cNvPr id="3" name="Title 2"/>
          <p:cNvSpPr>
            <a:spLocks noGrp="1"/>
          </p:cNvSpPr>
          <p:nvPr>
            <p:ph type="title"/>
          </p:nvPr>
        </p:nvSpPr>
        <p:spPr/>
        <p:txBody>
          <a:bodyPr>
            <a:normAutofit fontScale="90000"/>
          </a:bodyPr>
          <a:lstStyle/>
          <a:p>
            <a:r>
              <a:rPr lang="en-US" dirty="0"/>
              <a:t>Top performers in both profile </a:t>
            </a:r>
            <a:r>
              <a:rPr lang="en-US" dirty="0" smtClean="0"/>
              <a:t>groups</a:t>
            </a:r>
            <a:endParaRPr lang="en-US" dirty="0"/>
          </a:p>
        </p:txBody>
      </p:sp>
      <p:pic>
        <p:nvPicPr>
          <p:cNvPr id="8" name="Picture 7"/>
          <p:cNvPicPr>
            <a:picLocks noChangeAspect="1"/>
          </p:cNvPicPr>
          <p:nvPr/>
        </p:nvPicPr>
        <p:blipFill>
          <a:blip r:embed="rId4"/>
          <a:stretch>
            <a:fillRect/>
          </a:stretch>
        </p:blipFill>
        <p:spPr>
          <a:xfrm>
            <a:off x="10145755" y="1"/>
            <a:ext cx="744950" cy="1161617"/>
          </a:xfrm>
          <a:prstGeom prst="rect">
            <a:avLst/>
          </a:prstGeom>
        </p:spPr>
      </p:pic>
    </p:spTree>
    <p:extLst>
      <p:ext uri="{BB962C8B-B14F-4D97-AF65-F5344CB8AC3E}">
        <p14:creationId xmlns:p14="http://schemas.microsoft.com/office/powerpoint/2010/main" val="756758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1"/>
          <p:cNvSpPr txBox="1">
            <a:spLocks/>
          </p:cNvSpPr>
          <p:nvPr/>
        </p:nvSpPr>
        <p:spPr>
          <a:xfrm>
            <a:off x="1812752" y="2060088"/>
            <a:ext cx="8410749" cy="384048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chemeClr val="accent2"/>
              </a:buClr>
              <a:buFont typeface="Arial" panose="020B0604020202020204" pitchFamily="34" charset="0"/>
              <a:buChar char="•"/>
              <a:defRPr sz="2600" kern="1200">
                <a:solidFill>
                  <a:schemeClr val="tx2"/>
                </a:solidFill>
                <a:latin typeface="+mn-lt"/>
                <a:ea typeface="+mn-ea"/>
                <a:cs typeface="Times New Roman"/>
              </a:defRPr>
            </a:lvl1pPr>
            <a:lvl2pPr marL="742950" indent="-285750" algn="l" defTabSz="457200" rtl="0" eaLnBrk="1" latinLnBrk="0" hangingPunct="1">
              <a:spcBef>
                <a:spcPct val="20000"/>
              </a:spcBef>
              <a:buClr>
                <a:schemeClr val="accent2"/>
              </a:buClr>
              <a:buFont typeface="Arial"/>
              <a:buChar char="–"/>
              <a:defRPr sz="2400" kern="1200">
                <a:solidFill>
                  <a:schemeClr val="tx2"/>
                </a:solidFill>
                <a:latin typeface="+mn-lt"/>
                <a:ea typeface="+mn-ea"/>
                <a:cs typeface="Times New Roman"/>
              </a:defRPr>
            </a:lvl2pPr>
            <a:lvl3pPr marL="1031875" indent="-230188" algn="l" defTabSz="457200" rtl="0" eaLnBrk="1" latinLnBrk="0" hangingPunct="1">
              <a:spcBef>
                <a:spcPct val="20000"/>
              </a:spcBef>
              <a:buClr>
                <a:schemeClr val="accent2"/>
              </a:buClr>
              <a:buFont typeface="Arial"/>
              <a:buChar char="•"/>
              <a:defRPr sz="2200" kern="1200">
                <a:solidFill>
                  <a:schemeClr val="tx2"/>
                </a:solidFill>
                <a:latin typeface="+mn-lt"/>
                <a:ea typeface="+mn-ea"/>
                <a:cs typeface="Times New Roman"/>
              </a:defRPr>
            </a:lvl3pPr>
            <a:lvl4pPr marL="1255713" indent="-223838" algn="l" defTabSz="457200" rtl="0" eaLnBrk="1" latinLnBrk="0" hangingPunct="1">
              <a:spcBef>
                <a:spcPct val="20000"/>
              </a:spcBef>
              <a:buClr>
                <a:schemeClr val="accent2"/>
              </a:buClr>
              <a:buFont typeface="Arial"/>
              <a:buChar char="–"/>
              <a:defRPr sz="2000" kern="1200">
                <a:solidFill>
                  <a:schemeClr val="tx2"/>
                </a:solidFill>
                <a:latin typeface="+mn-lt"/>
                <a:ea typeface="+mn-ea"/>
                <a:cs typeface="Times New Roman"/>
              </a:defRPr>
            </a:lvl4pPr>
            <a:lvl5pPr marL="1485900" indent="-230188" algn="l" defTabSz="457200" rtl="0" eaLnBrk="1" latinLnBrk="0" hangingPunct="1">
              <a:spcBef>
                <a:spcPct val="20000"/>
              </a:spcBef>
              <a:buClr>
                <a:schemeClr val="accent2"/>
              </a:buClr>
              <a:buFont typeface="Arial"/>
              <a:buChar char="»"/>
              <a:defRPr sz="1800" kern="1200">
                <a:solidFill>
                  <a:schemeClr val="tx2"/>
                </a:solidFill>
                <a:latin typeface="+mn-lt"/>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spcBef>
                <a:spcPts val="600"/>
              </a:spcBef>
              <a:buClr>
                <a:srgbClr val="407EC9"/>
              </a:buClr>
            </a:pPr>
            <a:r>
              <a:rPr lang="en-US" sz="2000" dirty="0">
                <a:solidFill>
                  <a:srgbClr val="535353"/>
                </a:solidFill>
              </a:rPr>
              <a:t>Diligently planning compensation and benefit strategies, and successfully allocating related resources</a:t>
            </a:r>
          </a:p>
          <a:p>
            <a:pPr marL="285750" indent="-285750">
              <a:spcBef>
                <a:spcPts val="600"/>
              </a:spcBef>
              <a:buClr>
                <a:srgbClr val="407EC9"/>
              </a:buClr>
            </a:pPr>
            <a:r>
              <a:rPr lang="en-US" sz="2000" dirty="0">
                <a:solidFill>
                  <a:srgbClr val="535353"/>
                </a:solidFill>
              </a:rPr>
              <a:t>Supporting career growth to drive engagement and organizational success</a:t>
            </a:r>
          </a:p>
          <a:p>
            <a:pPr marL="285750" indent="-285750">
              <a:spcBef>
                <a:spcPts val="600"/>
              </a:spcBef>
              <a:buClr>
                <a:srgbClr val="407EC9"/>
              </a:buClr>
            </a:pPr>
            <a:r>
              <a:rPr lang="en-US" sz="2000" dirty="0">
                <a:solidFill>
                  <a:srgbClr val="535353"/>
                </a:solidFill>
              </a:rPr>
              <a:t>Enriching employees’ health, work experience and productivity through comprehensive wellbeing investments</a:t>
            </a:r>
          </a:p>
          <a:p>
            <a:pPr marL="285750" indent="-285750">
              <a:spcBef>
                <a:spcPts val="600"/>
              </a:spcBef>
              <a:buClr>
                <a:srgbClr val="407EC9"/>
              </a:buClr>
            </a:pPr>
            <a:r>
              <a:rPr lang="en-US" sz="2000" dirty="0">
                <a:solidFill>
                  <a:srgbClr val="535353"/>
                </a:solidFill>
              </a:rPr>
              <a:t>Implementing medical and pharmacy cost controls to enable employee affordability and long-term plan sustainability</a:t>
            </a:r>
          </a:p>
          <a:p>
            <a:pPr marL="285750" indent="-285750">
              <a:spcBef>
                <a:spcPts val="600"/>
              </a:spcBef>
              <a:buClr>
                <a:srgbClr val="407EC9"/>
              </a:buClr>
            </a:pPr>
            <a:endParaRPr lang="en-US" sz="2000" dirty="0">
              <a:solidFill>
                <a:srgbClr val="535353"/>
              </a:solidFill>
            </a:endParaRPr>
          </a:p>
        </p:txBody>
      </p:sp>
      <p:sp>
        <p:nvSpPr>
          <p:cNvPr id="7" name="Title 1"/>
          <p:cNvSpPr txBox="1">
            <a:spLocks/>
          </p:cNvSpPr>
          <p:nvPr/>
        </p:nvSpPr>
        <p:spPr>
          <a:xfrm>
            <a:off x="2594916" y="11350"/>
            <a:ext cx="5124611" cy="1185855"/>
          </a:xfrm>
          <a:prstGeom prst="rect">
            <a:avLst/>
          </a:prstGeom>
        </p:spPr>
        <p:txBody>
          <a:bodyPr vert="horz" lIns="91440" tIns="45720" rIns="91440" bIns="45720" rtlCol="0" anchor="b" anchorCtr="0">
            <a:noAutofit/>
          </a:bodyPr>
          <a:lstStyle>
            <a:lvl1pPr algn="l" defTabSz="119063" rtl="0" eaLnBrk="1" latinLnBrk="0" hangingPunct="1">
              <a:spcBef>
                <a:spcPct val="0"/>
              </a:spcBef>
              <a:buNone/>
              <a:tabLst/>
              <a:defRPr sz="3000" kern="1200">
                <a:solidFill>
                  <a:schemeClr val="accent1"/>
                </a:solidFill>
                <a:latin typeface="+mj-lt"/>
                <a:ea typeface="+mj-ea"/>
                <a:cs typeface="+mj-cs"/>
              </a:defRPr>
            </a:lvl1pPr>
          </a:lstStyle>
          <a:p>
            <a:pPr marL="91440">
              <a:lnSpc>
                <a:spcPts val="2600"/>
              </a:lnSpc>
            </a:pPr>
            <a:r>
              <a:rPr lang="en-US" sz="2200" dirty="0"/>
              <a:t>Key Themes</a:t>
            </a:r>
          </a:p>
          <a:p>
            <a:pPr marL="91440">
              <a:lnSpc>
                <a:spcPts val="2600"/>
              </a:lnSpc>
            </a:pPr>
            <a:endParaRPr lang="en-US" sz="2200" dirty="0"/>
          </a:p>
        </p:txBody>
      </p:sp>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sz="quarter" idx="13"/>
          </p:nvPr>
        </p:nvSpPr>
        <p:spPr/>
        <p:txBody>
          <a:bodyPr/>
          <a:lstStyle/>
          <a:p>
            <a:endParaRPr lang="en-US"/>
          </a:p>
        </p:txBody>
      </p:sp>
      <p:pic>
        <p:nvPicPr>
          <p:cNvPr id="9" name="Picture 8"/>
          <p:cNvPicPr>
            <a:picLocks noChangeAspect="1"/>
          </p:cNvPicPr>
          <p:nvPr/>
        </p:nvPicPr>
        <p:blipFill>
          <a:blip r:embed="rId3"/>
          <a:stretch>
            <a:fillRect/>
          </a:stretch>
        </p:blipFill>
        <p:spPr>
          <a:xfrm>
            <a:off x="10145755" y="1"/>
            <a:ext cx="744950" cy="1161617"/>
          </a:xfrm>
          <a:prstGeom prst="rect">
            <a:avLst/>
          </a:prstGeom>
        </p:spPr>
      </p:pic>
    </p:spTree>
    <p:extLst>
      <p:ext uri="{BB962C8B-B14F-4D97-AF65-F5344CB8AC3E}">
        <p14:creationId xmlns:p14="http://schemas.microsoft.com/office/powerpoint/2010/main" val="4261530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3946723" y="4412790"/>
            <a:ext cx="4437229" cy="938296"/>
          </a:xfrm>
          <a:prstGeom prst="rect">
            <a:avLst/>
          </a:prstGeom>
        </p:spPr>
      </p:pic>
      <p:grpSp>
        <p:nvGrpSpPr>
          <p:cNvPr id="11" name="Group 10"/>
          <p:cNvGrpSpPr/>
          <p:nvPr/>
        </p:nvGrpSpPr>
        <p:grpSpPr>
          <a:xfrm>
            <a:off x="632534" y="2412276"/>
            <a:ext cx="11117767" cy="1267249"/>
            <a:chOff x="1701277" y="2477437"/>
            <a:chExt cx="8842336" cy="1007886"/>
          </a:xfrm>
        </p:grpSpPr>
        <p:sp>
          <p:nvSpPr>
            <p:cNvPr id="13" name="TextBox 12"/>
            <p:cNvSpPr txBox="1"/>
            <p:nvPr/>
          </p:nvSpPr>
          <p:spPr>
            <a:xfrm>
              <a:off x="1701277" y="2477437"/>
              <a:ext cx="2959170" cy="707886"/>
            </a:xfrm>
            <a:prstGeom prst="rect">
              <a:avLst/>
            </a:prstGeom>
            <a:noFill/>
          </p:spPr>
          <p:txBody>
            <a:bodyPr wrap="square" rtlCol="0">
              <a:spAutoFit/>
            </a:bodyPr>
            <a:lstStyle/>
            <a:p>
              <a:pPr algn="ctr"/>
              <a:r>
                <a:rPr lang="en-US" sz="4000" b="1" dirty="0">
                  <a:solidFill>
                    <a:schemeClr val="accent5"/>
                  </a:solidFill>
                </a:rPr>
                <a:t>30%</a:t>
              </a:r>
              <a:r>
                <a:rPr lang="en-US" sz="4000" dirty="0">
                  <a:solidFill>
                    <a:schemeClr val="accent5"/>
                  </a:solidFill>
                </a:rPr>
                <a:t>  </a:t>
              </a:r>
              <a:r>
                <a:rPr lang="en-US" sz="4000" b="1" dirty="0">
                  <a:solidFill>
                    <a:schemeClr val="accent5">
                      <a:alpha val="50000"/>
                    </a:schemeClr>
                  </a:solidFill>
                </a:rPr>
                <a:t>18%</a:t>
              </a:r>
            </a:p>
          </p:txBody>
        </p:sp>
        <p:sp>
          <p:nvSpPr>
            <p:cNvPr id="16" name="TextBox 15"/>
            <p:cNvSpPr txBox="1"/>
            <p:nvPr/>
          </p:nvSpPr>
          <p:spPr>
            <a:xfrm>
              <a:off x="1771616" y="3072352"/>
              <a:ext cx="2797441" cy="307777"/>
            </a:xfrm>
            <a:prstGeom prst="rect">
              <a:avLst/>
            </a:prstGeom>
            <a:noFill/>
          </p:spPr>
          <p:txBody>
            <a:bodyPr wrap="square" rtlCol="0">
              <a:spAutoFit/>
            </a:bodyPr>
            <a:lstStyle/>
            <a:p>
              <a:pPr algn="ctr"/>
              <a:r>
                <a:rPr lang="en-US" sz="1400" dirty="0">
                  <a:solidFill>
                    <a:schemeClr val="tx2"/>
                  </a:solidFill>
                </a:rPr>
                <a:t>Increasing innovation</a:t>
              </a:r>
            </a:p>
          </p:txBody>
        </p:sp>
        <p:cxnSp>
          <p:nvCxnSpPr>
            <p:cNvPr id="17" name="Straight Connector 16"/>
            <p:cNvCxnSpPr/>
            <p:nvPr/>
          </p:nvCxnSpPr>
          <p:spPr>
            <a:xfrm>
              <a:off x="3174170" y="2522371"/>
              <a:ext cx="0" cy="530072"/>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4613627" y="2489160"/>
              <a:ext cx="2959170" cy="707886"/>
            </a:xfrm>
            <a:prstGeom prst="rect">
              <a:avLst/>
            </a:prstGeom>
            <a:noFill/>
          </p:spPr>
          <p:txBody>
            <a:bodyPr wrap="square" rtlCol="0">
              <a:spAutoFit/>
            </a:bodyPr>
            <a:lstStyle/>
            <a:p>
              <a:pPr algn="ctr"/>
              <a:r>
                <a:rPr lang="en-US" sz="4000" b="1" dirty="0">
                  <a:solidFill>
                    <a:schemeClr val="accent5"/>
                  </a:solidFill>
                </a:rPr>
                <a:t>26%</a:t>
              </a:r>
              <a:r>
                <a:rPr lang="en-US" sz="4000" dirty="0">
                  <a:solidFill>
                    <a:schemeClr val="accent5"/>
                  </a:solidFill>
                </a:rPr>
                <a:t>  </a:t>
              </a:r>
              <a:r>
                <a:rPr lang="en-US" sz="4000" b="1" dirty="0">
                  <a:solidFill>
                    <a:schemeClr val="accent5">
                      <a:alpha val="50000"/>
                    </a:schemeClr>
                  </a:solidFill>
                </a:rPr>
                <a:t>16%</a:t>
              </a:r>
            </a:p>
          </p:txBody>
        </p:sp>
        <p:sp>
          <p:nvSpPr>
            <p:cNvPr id="19" name="TextBox 18"/>
            <p:cNvSpPr txBox="1"/>
            <p:nvPr/>
          </p:nvSpPr>
          <p:spPr>
            <a:xfrm>
              <a:off x="4613628" y="3084075"/>
              <a:ext cx="2976151" cy="307777"/>
            </a:xfrm>
            <a:prstGeom prst="rect">
              <a:avLst/>
            </a:prstGeom>
            <a:noFill/>
          </p:spPr>
          <p:txBody>
            <a:bodyPr wrap="square" rtlCol="0">
              <a:spAutoFit/>
            </a:bodyPr>
            <a:lstStyle/>
            <a:p>
              <a:pPr algn="ctr"/>
              <a:r>
                <a:rPr lang="en-US" sz="1400" dirty="0">
                  <a:solidFill>
                    <a:schemeClr val="tx2"/>
                  </a:solidFill>
                </a:rPr>
                <a:t>Managing or reducing risk</a:t>
              </a:r>
            </a:p>
          </p:txBody>
        </p:sp>
        <p:cxnSp>
          <p:nvCxnSpPr>
            <p:cNvPr id="20" name="Straight Connector 19"/>
            <p:cNvCxnSpPr/>
            <p:nvPr/>
          </p:nvCxnSpPr>
          <p:spPr>
            <a:xfrm>
              <a:off x="6086520" y="2534094"/>
              <a:ext cx="0" cy="530072"/>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4631814" y="2477438"/>
              <a:ext cx="0" cy="1007885"/>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7509227" y="2489161"/>
              <a:ext cx="2959170" cy="707886"/>
            </a:xfrm>
            <a:prstGeom prst="rect">
              <a:avLst/>
            </a:prstGeom>
            <a:noFill/>
          </p:spPr>
          <p:txBody>
            <a:bodyPr wrap="square" rtlCol="0">
              <a:spAutoFit/>
            </a:bodyPr>
            <a:lstStyle/>
            <a:p>
              <a:pPr algn="ctr"/>
              <a:r>
                <a:rPr lang="en-US" sz="4000" b="1" dirty="0">
                  <a:solidFill>
                    <a:schemeClr val="accent5"/>
                  </a:solidFill>
                </a:rPr>
                <a:t>12%</a:t>
              </a:r>
              <a:r>
                <a:rPr lang="en-US" sz="2400" baseline="75000" dirty="0">
                  <a:solidFill>
                    <a:schemeClr val="accent5"/>
                  </a:solidFill>
                  <a:latin typeface="Wingdings 3" panose="05040102010807070707" pitchFamily="18" charset="2"/>
                  <a:sym typeface="Wingdings 3" panose="05040102010807070707" pitchFamily="18" charset="2"/>
                </a:rPr>
                <a:t></a:t>
              </a:r>
              <a:r>
                <a:rPr lang="en-US" sz="4000" dirty="0">
                  <a:solidFill>
                    <a:schemeClr val="accent4"/>
                  </a:solidFill>
                </a:rPr>
                <a:t>  </a:t>
              </a:r>
              <a:r>
                <a:rPr lang="en-US" sz="4000" b="1" dirty="0">
                  <a:solidFill>
                    <a:schemeClr val="accent5">
                      <a:alpha val="50000"/>
                    </a:schemeClr>
                  </a:solidFill>
                </a:rPr>
                <a:t>20%</a:t>
              </a:r>
            </a:p>
          </p:txBody>
        </p:sp>
        <p:sp>
          <p:nvSpPr>
            <p:cNvPr id="23" name="TextBox 22"/>
            <p:cNvSpPr txBox="1"/>
            <p:nvPr/>
          </p:nvSpPr>
          <p:spPr>
            <a:xfrm>
              <a:off x="7567462" y="3072352"/>
              <a:ext cx="2976151" cy="307777"/>
            </a:xfrm>
            <a:prstGeom prst="rect">
              <a:avLst/>
            </a:prstGeom>
            <a:noFill/>
          </p:spPr>
          <p:txBody>
            <a:bodyPr wrap="square" rtlCol="0">
              <a:spAutoFit/>
            </a:bodyPr>
            <a:lstStyle/>
            <a:p>
              <a:pPr algn="ctr"/>
              <a:r>
                <a:rPr lang="en-US" sz="1400" dirty="0">
                  <a:solidFill>
                    <a:schemeClr val="tx2"/>
                  </a:solidFill>
                </a:rPr>
                <a:t>Maintaining profit margins</a:t>
              </a:r>
            </a:p>
          </p:txBody>
        </p:sp>
        <p:cxnSp>
          <p:nvCxnSpPr>
            <p:cNvPr id="24" name="Straight Connector 23"/>
            <p:cNvCxnSpPr/>
            <p:nvPr/>
          </p:nvCxnSpPr>
          <p:spPr>
            <a:xfrm>
              <a:off x="8982120" y="2534095"/>
              <a:ext cx="0" cy="530072"/>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7563782" y="2489162"/>
              <a:ext cx="0" cy="996161"/>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a:xfrm>
            <a:off x="731520" y="182880"/>
            <a:ext cx="8905966" cy="822960"/>
          </a:xfrm>
        </p:spPr>
        <p:txBody>
          <a:bodyPr>
            <a:noAutofit/>
          </a:bodyPr>
          <a:lstStyle/>
          <a:p>
            <a:r>
              <a:rPr lang="en-US" sz="2800" dirty="0"/>
              <a:t>Diligently planning compensation and benefit strategies, and successfully allocating </a:t>
            </a:r>
            <a:r>
              <a:rPr lang="en-US" sz="2800" dirty="0" smtClean="0"/>
              <a:t>related resources</a:t>
            </a:r>
            <a:endParaRPr lang="en-US" sz="2800" dirty="0"/>
          </a:p>
        </p:txBody>
      </p:sp>
      <p:sp>
        <p:nvSpPr>
          <p:cNvPr id="4" name="Text Placeholder 3"/>
          <p:cNvSpPr>
            <a:spLocks noGrp="1"/>
          </p:cNvSpPr>
          <p:nvPr>
            <p:ph type="body" sz="quarter" idx="13"/>
          </p:nvPr>
        </p:nvSpPr>
        <p:spPr/>
        <p:txBody>
          <a:bodyPr/>
          <a:lstStyle/>
          <a:p>
            <a:r>
              <a:rPr lang="en-US" b="0" dirty="0" smtClean="0"/>
              <a:t>Top Operational Priorities</a:t>
            </a:r>
            <a:endParaRPr lang="en-US" b="0" dirty="0"/>
          </a:p>
        </p:txBody>
      </p:sp>
      <p:pic>
        <p:nvPicPr>
          <p:cNvPr id="26" name="Picture 25"/>
          <p:cNvPicPr>
            <a:picLocks noChangeAspect="1"/>
          </p:cNvPicPr>
          <p:nvPr/>
        </p:nvPicPr>
        <p:blipFill>
          <a:blip r:embed="rId4"/>
          <a:stretch>
            <a:fillRect/>
          </a:stretch>
        </p:blipFill>
        <p:spPr>
          <a:xfrm>
            <a:off x="10145755" y="1"/>
            <a:ext cx="744950" cy="1161617"/>
          </a:xfrm>
          <a:prstGeom prst="rect">
            <a:avLst/>
          </a:prstGeom>
        </p:spPr>
      </p:pic>
    </p:spTree>
    <p:extLst>
      <p:ext uri="{BB962C8B-B14F-4D97-AF65-F5344CB8AC3E}">
        <p14:creationId xmlns:p14="http://schemas.microsoft.com/office/powerpoint/2010/main" val="3228678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524002" y="2301570"/>
            <a:ext cx="4538027" cy="307777"/>
          </a:xfrm>
          <a:prstGeom prst="rect">
            <a:avLst/>
          </a:prstGeom>
          <a:noFill/>
        </p:spPr>
        <p:txBody>
          <a:bodyPr wrap="square" rtlCol="0">
            <a:spAutoFit/>
          </a:bodyPr>
          <a:lstStyle/>
          <a:p>
            <a:pPr algn="ctr"/>
            <a:r>
              <a:rPr lang="en-US" sz="1400" b="1" cap="all" dirty="0">
                <a:solidFill>
                  <a:schemeClr val="tx2"/>
                </a:solidFill>
              </a:rPr>
              <a:t>Planning approach</a:t>
            </a:r>
          </a:p>
        </p:txBody>
      </p:sp>
      <p:sp>
        <p:nvSpPr>
          <p:cNvPr id="21" name="TextBox 20"/>
          <p:cNvSpPr txBox="1"/>
          <p:nvPr/>
        </p:nvSpPr>
        <p:spPr>
          <a:xfrm>
            <a:off x="6294277" y="2301571"/>
            <a:ext cx="4015914" cy="307776"/>
          </a:xfrm>
          <a:prstGeom prst="rect">
            <a:avLst/>
          </a:prstGeom>
          <a:noFill/>
        </p:spPr>
        <p:txBody>
          <a:bodyPr wrap="square" rtlCol="0">
            <a:spAutoFit/>
          </a:bodyPr>
          <a:lstStyle/>
          <a:p>
            <a:pPr lvl="0" algn="ctr"/>
            <a:r>
              <a:rPr lang="en-US" sz="1400" b="1" cap="all" dirty="0">
                <a:solidFill>
                  <a:srgbClr val="535353"/>
                </a:solidFill>
              </a:rPr>
              <a:t>Planning resources</a:t>
            </a:r>
            <a:endParaRPr lang="en-US" b="1" cap="all" dirty="0">
              <a:solidFill>
                <a:schemeClr val="tx2"/>
              </a:solidFill>
            </a:endParaRPr>
          </a:p>
        </p:txBody>
      </p:sp>
      <p:sp>
        <p:nvSpPr>
          <p:cNvPr id="22" name="TextBox 21"/>
          <p:cNvSpPr txBox="1"/>
          <p:nvPr/>
        </p:nvSpPr>
        <p:spPr>
          <a:xfrm>
            <a:off x="2322599" y="3308385"/>
            <a:ext cx="2959170" cy="707886"/>
          </a:xfrm>
          <a:prstGeom prst="rect">
            <a:avLst/>
          </a:prstGeom>
          <a:noFill/>
        </p:spPr>
        <p:txBody>
          <a:bodyPr wrap="square" rtlCol="0">
            <a:spAutoFit/>
          </a:bodyPr>
          <a:lstStyle/>
          <a:p>
            <a:pPr algn="ctr"/>
            <a:r>
              <a:rPr lang="en-US" sz="4000" b="1" dirty="0">
                <a:solidFill>
                  <a:schemeClr val="accent5"/>
                </a:solidFill>
              </a:rPr>
              <a:t>33%</a:t>
            </a:r>
            <a:r>
              <a:rPr lang="en-US" sz="4000" dirty="0">
                <a:solidFill>
                  <a:schemeClr val="accent5"/>
                </a:solidFill>
              </a:rPr>
              <a:t>  </a:t>
            </a:r>
            <a:r>
              <a:rPr lang="en-US" sz="4000" b="1" dirty="0">
                <a:solidFill>
                  <a:schemeClr val="accent5">
                    <a:alpha val="50000"/>
                  </a:schemeClr>
                </a:solidFill>
              </a:rPr>
              <a:t>14%</a:t>
            </a:r>
          </a:p>
        </p:txBody>
      </p:sp>
      <p:sp>
        <p:nvSpPr>
          <p:cNvPr id="23" name="TextBox 22"/>
          <p:cNvSpPr txBox="1"/>
          <p:nvPr/>
        </p:nvSpPr>
        <p:spPr>
          <a:xfrm>
            <a:off x="2145325" y="3915022"/>
            <a:ext cx="3317631" cy="523220"/>
          </a:xfrm>
          <a:prstGeom prst="rect">
            <a:avLst/>
          </a:prstGeom>
          <a:noFill/>
        </p:spPr>
        <p:txBody>
          <a:bodyPr wrap="square" rtlCol="0">
            <a:spAutoFit/>
          </a:bodyPr>
          <a:lstStyle/>
          <a:p>
            <a:pPr algn="ctr"/>
            <a:r>
              <a:rPr lang="en-US" sz="1400" dirty="0">
                <a:solidFill>
                  <a:schemeClr val="tx2"/>
                </a:solidFill>
              </a:rPr>
              <a:t>Multi-year strategy </a:t>
            </a:r>
          </a:p>
          <a:p>
            <a:pPr algn="ctr"/>
            <a:r>
              <a:rPr lang="en-US" sz="1400" dirty="0">
                <a:solidFill>
                  <a:schemeClr val="tx2"/>
                </a:solidFill>
              </a:rPr>
              <a:t>for benefits planning</a:t>
            </a:r>
          </a:p>
        </p:txBody>
      </p:sp>
      <p:cxnSp>
        <p:nvCxnSpPr>
          <p:cNvPr id="24" name="Straight Connector 23"/>
          <p:cNvCxnSpPr/>
          <p:nvPr/>
        </p:nvCxnSpPr>
        <p:spPr>
          <a:xfrm>
            <a:off x="3795492" y="3353319"/>
            <a:ext cx="0" cy="530072"/>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6831102" y="2679563"/>
            <a:ext cx="2959170" cy="707886"/>
          </a:xfrm>
          <a:prstGeom prst="rect">
            <a:avLst/>
          </a:prstGeom>
          <a:noFill/>
        </p:spPr>
        <p:txBody>
          <a:bodyPr wrap="square" rtlCol="0">
            <a:spAutoFit/>
          </a:bodyPr>
          <a:lstStyle/>
          <a:p>
            <a:pPr algn="ctr"/>
            <a:r>
              <a:rPr lang="en-US" sz="4000" b="1" dirty="0">
                <a:solidFill>
                  <a:schemeClr val="accent5"/>
                </a:solidFill>
              </a:rPr>
              <a:t>55%</a:t>
            </a:r>
            <a:r>
              <a:rPr lang="en-US" sz="4000" dirty="0">
                <a:solidFill>
                  <a:schemeClr val="accent5"/>
                </a:solidFill>
              </a:rPr>
              <a:t>  </a:t>
            </a:r>
            <a:r>
              <a:rPr lang="en-US" sz="4000" b="1" dirty="0">
                <a:solidFill>
                  <a:schemeClr val="accent5">
                    <a:alpha val="50000"/>
                  </a:schemeClr>
                </a:solidFill>
              </a:rPr>
              <a:t>41%</a:t>
            </a:r>
          </a:p>
        </p:txBody>
      </p:sp>
      <p:sp>
        <p:nvSpPr>
          <p:cNvPr id="34" name="TextBox 33"/>
          <p:cNvSpPr txBox="1"/>
          <p:nvPr/>
        </p:nvSpPr>
        <p:spPr>
          <a:xfrm>
            <a:off x="6653828" y="3286200"/>
            <a:ext cx="3317631" cy="523220"/>
          </a:xfrm>
          <a:prstGeom prst="rect">
            <a:avLst/>
          </a:prstGeom>
          <a:noFill/>
        </p:spPr>
        <p:txBody>
          <a:bodyPr wrap="square" rtlCol="0">
            <a:spAutoFit/>
          </a:bodyPr>
          <a:lstStyle/>
          <a:p>
            <a:pPr algn="ctr"/>
            <a:r>
              <a:rPr lang="en-US" sz="1400" dirty="0">
                <a:solidFill>
                  <a:schemeClr val="tx2"/>
                </a:solidFill>
              </a:rPr>
              <a:t>Organization’s strategic plan </a:t>
            </a:r>
          </a:p>
          <a:p>
            <a:pPr algn="ctr"/>
            <a:r>
              <a:rPr lang="en-US" sz="1400" dirty="0">
                <a:solidFill>
                  <a:schemeClr val="tx2"/>
                </a:solidFill>
              </a:rPr>
              <a:t>for compensation</a:t>
            </a:r>
          </a:p>
        </p:txBody>
      </p:sp>
      <p:cxnSp>
        <p:nvCxnSpPr>
          <p:cNvPr id="35" name="Straight Connector 34"/>
          <p:cNvCxnSpPr/>
          <p:nvPr/>
        </p:nvCxnSpPr>
        <p:spPr>
          <a:xfrm>
            <a:off x="8303995" y="2724497"/>
            <a:ext cx="0" cy="530072"/>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6831103" y="3752982"/>
            <a:ext cx="2959170" cy="707886"/>
          </a:xfrm>
          <a:prstGeom prst="rect">
            <a:avLst/>
          </a:prstGeom>
          <a:noFill/>
        </p:spPr>
        <p:txBody>
          <a:bodyPr wrap="square" rtlCol="0">
            <a:spAutoFit/>
          </a:bodyPr>
          <a:lstStyle/>
          <a:p>
            <a:pPr algn="ctr"/>
            <a:r>
              <a:rPr lang="en-US" sz="4000" b="1" dirty="0">
                <a:solidFill>
                  <a:schemeClr val="accent5"/>
                </a:solidFill>
              </a:rPr>
              <a:t>30%</a:t>
            </a:r>
            <a:r>
              <a:rPr lang="en-US" sz="4000" dirty="0">
                <a:solidFill>
                  <a:schemeClr val="accent5"/>
                </a:solidFill>
              </a:rPr>
              <a:t>  </a:t>
            </a:r>
            <a:r>
              <a:rPr lang="en-US" sz="4000" b="1" dirty="0">
                <a:solidFill>
                  <a:schemeClr val="accent5">
                    <a:alpha val="50000"/>
                  </a:schemeClr>
                </a:solidFill>
              </a:rPr>
              <a:t>15%</a:t>
            </a:r>
          </a:p>
        </p:txBody>
      </p:sp>
      <p:sp>
        <p:nvSpPr>
          <p:cNvPr id="40" name="TextBox 39"/>
          <p:cNvSpPr txBox="1"/>
          <p:nvPr/>
        </p:nvSpPr>
        <p:spPr>
          <a:xfrm>
            <a:off x="6653829" y="4359619"/>
            <a:ext cx="3317631" cy="523220"/>
          </a:xfrm>
          <a:prstGeom prst="rect">
            <a:avLst/>
          </a:prstGeom>
          <a:noFill/>
        </p:spPr>
        <p:txBody>
          <a:bodyPr wrap="square" rtlCol="0">
            <a:spAutoFit/>
          </a:bodyPr>
          <a:lstStyle/>
          <a:p>
            <a:pPr algn="ctr"/>
            <a:r>
              <a:rPr lang="en-US" sz="1400" dirty="0">
                <a:solidFill>
                  <a:schemeClr val="tx2"/>
                </a:solidFill>
              </a:rPr>
              <a:t>Multi-year labor cost modeling </a:t>
            </a:r>
          </a:p>
          <a:p>
            <a:pPr algn="ctr"/>
            <a:r>
              <a:rPr lang="en-US" sz="1400" dirty="0">
                <a:solidFill>
                  <a:schemeClr val="tx2"/>
                </a:solidFill>
              </a:rPr>
              <a:t>for benefits</a:t>
            </a:r>
          </a:p>
        </p:txBody>
      </p:sp>
      <p:cxnSp>
        <p:nvCxnSpPr>
          <p:cNvPr id="41" name="Straight Connector 40"/>
          <p:cNvCxnSpPr/>
          <p:nvPr/>
        </p:nvCxnSpPr>
        <p:spPr>
          <a:xfrm>
            <a:off x="8303996" y="3797916"/>
            <a:ext cx="0" cy="530072"/>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6952292" y="4826403"/>
            <a:ext cx="2706481" cy="707886"/>
          </a:xfrm>
          <a:prstGeom prst="rect">
            <a:avLst/>
          </a:prstGeom>
          <a:noFill/>
        </p:spPr>
        <p:txBody>
          <a:bodyPr wrap="square" rtlCol="0">
            <a:spAutoFit/>
          </a:bodyPr>
          <a:lstStyle/>
          <a:p>
            <a:pPr algn="ctr"/>
            <a:r>
              <a:rPr lang="en-US" sz="4000" b="1" dirty="0">
                <a:solidFill>
                  <a:schemeClr val="accent5"/>
                </a:solidFill>
              </a:rPr>
              <a:t>30%</a:t>
            </a:r>
            <a:r>
              <a:rPr lang="en-US" sz="4000" dirty="0">
                <a:solidFill>
                  <a:schemeClr val="accent5"/>
                </a:solidFill>
              </a:rPr>
              <a:t>  </a:t>
            </a:r>
            <a:r>
              <a:rPr lang="en-US" sz="4000" b="1" dirty="0">
                <a:solidFill>
                  <a:schemeClr val="accent5">
                    <a:alpha val="50000"/>
                  </a:schemeClr>
                </a:solidFill>
              </a:rPr>
              <a:t>21%</a:t>
            </a:r>
          </a:p>
        </p:txBody>
      </p:sp>
      <p:sp>
        <p:nvSpPr>
          <p:cNvPr id="44" name="TextBox 43"/>
          <p:cNvSpPr txBox="1"/>
          <p:nvPr/>
        </p:nvSpPr>
        <p:spPr>
          <a:xfrm>
            <a:off x="6653830" y="5433040"/>
            <a:ext cx="3317631" cy="523220"/>
          </a:xfrm>
          <a:prstGeom prst="rect">
            <a:avLst/>
          </a:prstGeom>
          <a:noFill/>
        </p:spPr>
        <p:txBody>
          <a:bodyPr wrap="square" rtlCol="0">
            <a:spAutoFit/>
          </a:bodyPr>
          <a:lstStyle/>
          <a:p>
            <a:pPr algn="ctr"/>
            <a:r>
              <a:rPr lang="en-US" sz="1400" dirty="0">
                <a:solidFill>
                  <a:schemeClr val="tx2"/>
                </a:solidFill>
              </a:rPr>
              <a:t>Multi-year labor cost modeling </a:t>
            </a:r>
          </a:p>
          <a:p>
            <a:pPr algn="ctr"/>
            <a:r>
              <a:rPr lang="en-US" sz="1400" dirty="0">
                <a:solidFill>
                  <a:schemeClr val="tx2"/>
                </a:solidFill>
              </a:rPr>
              <a:t>for compensation</a:t>
            </a:r>
          </a:p>
        </p:txBody>
      </p:sp>
      <p:cxnSp>
        <p:nvCxnSpPr>
          <p:cNvPr id="45" name="Straight Connector 44"/>
          <p:cNvCxnSpPr/>
          <p:nvPr/>
        </p:nvCxnSpPr>
        <p:spPr>
          <a:xfrm>
            <a:off x="8303997" y="4871337"/>
            <a:ext cx="0" cy="530072"/>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6171526" y="2327069"/>
            <a:ext cx="0" cy="3503888"/>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pic>
        <p:nvPicPr>
          <p:cNvPr id="26" name="Picture 25"/>
          <p:cNvPicPr>
            <a:picLocks noChangeAspect="1"/>
          </p:cNvPicPr>
          <p:nvPr/>
        </p:nvPicPr>
        <p:blipFill rotWithShape="1">
          <a:blip r:embed="rId3"/>
          <a:srcRect b="61796"/>
          <a:stretch/>
        </p:blipFill>
        <p:spPr>
          <a:xfrm>
            <a:off x="5046700" y="6095396"/>
            <a:ext cx="2304002" cy="186134"/>
          </a:xfrm>
          <a:prstGeom prst="rect">
            <a:avLst/>
          </a:prstGeom>
        </p:spPr>
      </p:pic>
      <p:sp>
        <p:nvSpPr>
          <p:cNvPr id="4" name="Text Placeholder 3"/>
          <p:cNvSpPr>
            <a:spLocks noGrp="1"/>
          </p:cNvSpPr>
          <p:nvPr>
            <p:ph type="body" sz="quarter" idx="13"/>
          </p:nvPr>
        </p:nvSpPr>
        <p:spPr/>
        <p:txBody>
          <a:bodyPr/>
          <a:lstStyle/>
          <a:p>
            <a:r>
              <a:rPr lang="en-US" b="0" dirty="0" smtClean="0"/>
              <a:t>Approach To Compensation And Benefits Planning</a:t>
            </a:r>
            <a:endParaRPr lang="en-US" b="0" dirty="0"/>
          </a:p>
        </p:txBody>
      </p:sp>
      <p:pic>
        <p:nvPicPr>
          <p:cNvPr id="28" name="Picture 27"/>
          <p:cNvPicPr>
            <a:picLocks noChangeAspect="1"/>
          </p:cNvPicPr>
          <p:nvPr/>
        </p:nvPicPr>
        <p:blipFill>
          <a:blip r:embed="rId4"/>
          <a:stretch>
            <a:fillRect/>
          </a:stretch>
        </p:blipFill>
        <p:spPr>
          <a:xfrm>
            <a:off x="10145755" y="1"/>
            <a:ext cx="744950" cy="1161617"/>
          </a:xfrm>
          <a:prstGeom prst="rect">
            <a:avLst/>
          </a:prstGeom>
        </p:spPr>
      </p:pic>
      <p:sp>
        <p:nvSpPr>
          <p:cNvPr id="29" name="Title 1"/>
          <p:cNvSpPr>
            <a:spLocks noGrp="1"/>
          </p:cNvSpPr>
          <p:nvPr>
            <p:ph type="title"/>
          </p:nvPr>
        </p:nvSpPr>
        <p:spPr>
          <a:xfrm>
            <a:off x="731520" y="182880"/>
            <a:ext cx="8905966" cy="822960"/>
          </a:xfrm>
        </p:spPr>
        <p:txBody>
          <a:bodyPr>
            <a:noAutofit/>
          </a:bodyPr>
          <a:lstStyle/>
          <a:p>
            <a:r>
              <a:rPr lang="en-US" sz="2800" dirty="0"/>
              <a:t>Diligently planning compensation and benefit strategies, and successfully allocating </a:t>
            </a:r>
            <a:r>
              <a:rPr lang="en-US" sz="2800" dirty="0" smtClean="0"/>
              <a:t>related resources</a:t>
            </a:r>
            <a:endParaRPr lang="en-US" sz="2800" dirty="0"/>
          </a:p>
        </p:txBody>
      </p:sp>
    </p:spTree>
    <p:extLst>
      <p:ext uri="{BB962C8B-B14F-4D97-AF65-F5344CB8AC3E}">
        <p14:creationId xmlns:p14="http://schemas.microsoft.com/office/powerpoint/2010/main" val="3036027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1"/>
          <p:cNvSpPr txBox="1">
            <a:spLocks/>
          </p:cNvSpPr>
          <p:nvPr/>
        </p:nvSpPr>
        <p:spPr>
          <a:xfrm>
            <a:off x="2680447" y="2554941"/>
            <a:ext cx="6710083" cy="2070848"/>
          </a:xfrm>
          <a:prstGeom prst="rect">
            <a:avLst/>
          </a:prstGeom>
        </p:spPr>
        <p:txBody>
          <a:bodyPr vert="horz" lIns="91440" tIns="45720" rIns="91440" bIns="45720" rtlCol="0">
            <a:normAutofit/>
          </a:bodyPr>
          <a:lstStyle>
            <a:lvl1pPr marL="461963" indent="-461963" algn="l" defTabSz="457200" rtl="0" eaLnBrk="1" latinLnBrk="0" hangingPunct="1">
              <a:spcBef>
                <a:spcPct val="20000"/>
              </a:spcBef>
              <a:buClr>
                <a:schemeClr val="accent2"/>
              </a:buClr>
              <a:buFont typeface="+mj-lt"/>
              <a:buAutoNum type="romanUcPeriod"/>
              <a:defRPr sz="2600" kern="1200">
                <a:solidFill>
                  <a:schemeClr val="tx2"/>
                </a:solidFill>
                <a:latin typeface="+mn-lt"/>
                <a:ea typeface="+mn-ea"/>
                <a:cs typeface="Times New Roman"/>
              </a:defRPr>
            </a:lvl1pPr>
            <a:lvl2pPr marL="914400" indent="-457200" algn="l" defTabSz="457200" rtl="0" eaLnBrk="1" latinLnBrk="0" hangingPunct="1">
              <a:spcBef>
                <a:spcPct val="20000"/>
              </a:spcBef>
              <a:buClr>
                <a:schemeClr val="accent2"/>
              </a:buClr>
              <a:buFont typeface="+mj-lt"/>
              <a:buAutoNum type="alphaUcPeriod"/>
              <a:defRPr sz="2400" kern="1200">
                <a:solidFill>
                  <a:schemeClr val="tx2"/>
                </a:solidFill>
                <a:latin typeface="+mn-lt"/>
                <a:ea typeface="+mn-ea"/>
                <a:cs typeface="Times New Roman"/>
              </a:defRPr>
            </a:lvl2pPr>
            <a:lvl3pPr marL="1254125" indent="-342900" algn="l" defTabSz="457200" rtl="0" eaLnBrk="1" latinLnBrk="0" hangingPunct="1">
              <a:spcBef>
                <a:spcPct val="20000"/>
              </a:spcBef>
              <a:buClr>
                <a:schemeClr val="accent2"/>
              </a:buClr>
              <a:buFont typeface="+mj-lt"/>
              <a:buAutoNum type="arabicPeriod"/>
              <a:defRPr sz="2200" kern="1200">
                <a:solidFill>
                  <a:schemeClr val="tx2"/>
                </a:solidFill>
                <a:latin typeface="+mn-lt"/>
                <a:ea typeface="+mn-ea"/>
                <a:cs typeface="Times New Roman"/>
              </a:defRPr>
            </a:lvl3pPr>
            <a:lvl4pPr marL="1601788" indent="-347663" algn="l" defTabSz="457200" rtl="0" eaLnBrk="1" latinLnBrk="0" hangingPunct="1">
              <a:spcBef>
                <a:spcPct val="20000"/>
              </a:spcBef>
              <a:buClr>
                <a:schemeClr val="accent2"/>
              </a:buClr>
              <a:buFont typeface="+mj-lt"/>
              <a:buAutoNum type="alphaLcParenR"/>
              <a:defRPr sz="2000" kern="1200">
                <a:solidFill>
                  <a:schemeClr val="tx2"/>
                </a:solidFill>
                <a:latin typeface="+mn-lt"/>
                <a:ea typeface="+mn-ea"/>
                <a:cs typeface="Times New Roman"/>
              </a:defRPr>
            </a:lvl4pPr>
            <a:lvl5pPr marL="1941513" indent="-342900" algn="l" defTabSz="457200" rtl="0" eaLnBrk="1" latinLnBrk="0" hangingPunct="1">
              <a:spcBef>
                <a:spcPct val="20000"/>
              </a:spcBef>
              <a:buClr>
                <a:schemeClr val="accent2"/>
              </a:buClr>
              <a:buFont typeface="+mj-lt"/>
              <a:buAutoNum type="romanLcPeriod"/>
              <a:defRPr sz="1800" kern="1200">
                <a:solidFill>
                  <a:schemeClr val="tx2"/>
                </a:solidFill>
                <a:latin typeface="+mn-lt"/>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rgbClr val="407EC9"/>
              </a:buClr>
              <a:buNone/>
              <a:defRPr/>
            </a:pPr>
            <a:r>
              <a:rPr lang="en-US" sz="3000" dirty="0">
                <a:solidFill>
                  <a:srgbClr val="407EC9"/>
                </a:solidFill>
                <a:latin typeface="Gotham Narrow Book" pitchFamily="50" charset="0"/>
              </a:rPr>
              <a:t>A best-in-class benchmarking analysis shifts the focus away from “average” so employers gain perspective on what it means to be the best</a:t>
            </a:r>
            <a:r>
              <a:rPr lang="en-US" sz="3200" dirty="0">
                <a:solidFill>
                  <a:srgbClr val="407EC9"/>
                </a:solidFill>
                <a:latin typeface="Gotham Narrow Book" pitchFamily="50" charset="0"/>
              </a:rPr>
              <a:t>.</a:t>
            </a:r>
          </a:p>
        </p:txBody>
      </p:sp>
      <p:cxnSp>
        <p:nvCxnSpPr>
          <p:cNvPr id="10" name="Straight Connector 9"/>
          <p:cNvCxnSpPr/>
          <p:nvPr/>
        </p:nvCxnSpPr>
        <p:spPr>
          <a:xfrm>
            <a:off x="2761127" y="2326340"/>
            <a:ext cx="6629402" cy="0"/>
          </a:xfrm>
          <a:prstGeom prst="line">
            <a:avLst/>
          </a:prstGeom>
          <a:noFill/>
          <a:ln w="25400" cap="flat" cmpd="sng" algn="ctr">
            <a:solidFill>
              <a:srgbClr val="407EC9"/>
            </a:solidFill>
            <a:prstDash val="solid"/>
          </a:ln>
          <a:effectLst/>
        </p:spPr>
      </p:cxnSp>
      <p:cxnSp>
        <p:nvCxnSpPr>
          <p:cNvPr id="11" name="Straight Connector 10"/>
          <p:cNvCxnSpPr/>
          <p:nvPr/>
        </p:nvCxnSpPr>
        <p:spPr>
          <a:xfrm>
            <a:off x="2761127" y="4764741"/>
            <a:ext cx="6629402" cy="0"/>
          </a:xfrm>
          <a:prstGeom prst="line">
            <a:avLst/>
          </a:prstGeom>
          <a:noFill/>
          <a:ln w="25400" cap="flat" cmpd="sng" algn="ctr">
            <a:solidFill>
              <a:srgbClr val="407EC9"/>
            </a:solidFill>
            <a:prstDash val="solid"/>
          </a:ln>
          <a:effectLst/>
        </p:spPr>
      </p:cxnSp>
    </p:spTree>
    <p:extLst>
      <p:ext uri="{BB962C8B-B14F-4D97-AF65-F5344CB8AC3E}">
        <p14:creationId xmlns:p14="http://schemas.microsoft.com/office/powerpoint/2010/main" val="1792441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550506" y="1925928"/>
            <a:ext cx="4538027" cy="523220"/>
          </a:xfrm>
          <a:prstGeom prst="rect">
            <a:avLst/>
          </a:prstGeom>
          <a:noFill/>
        </p:spPr>
        <p:txBody>
          <a:bodyPr wrap="square" rtlCol="0">
            <a:spAutoFit/>
          </a:bodyPr>
          <a:lstStyle/>
          <a:p>
            <a:pPr algn="ctr"/>
            <a:r>
              <a:rPr lang="en-US" sz="1400" b="1" cap="all" dirty="0">
                <a:solidFill>
                  <a:schemeClr val="tx2"/>
                </a:solidFill>
              </a:rPr>
              <a:t>Employer perceptions</a:t>
            </a:r>
          </a:p>
          <a:p>
            <a:pPr algn="ctr"/>
            <a:r>
              <a:rPr lang="en-US" sz="1400" b="1" cap="all" dirty="0">
                <a:solidFill>
                  <a:schemeClr val="tx2"/>
                </a:solidFill>
              </a:rPr>
              <a:t>of total compensation</a:t>
            </a:r>
          </a:p>
        </p:txBody>
      </p:sp>
      <p:pic>
        <p:nvPicPr>
          <p:cNvPr id="26" name="Picture 25"/>
          <p:cNvPicPr>
            <a:picLocks noChangeAspect="1"/>
          </p:cNvPicPr>
          <p:nvPr/>
        </p:nvPicPr>
        <p:blipFill rotWithShape="1">
          <a:blip r:embed="rId3"/>
          <a:srcRect t="-1" b="-3484"/>
          <a:stretch/>
        </p:blipFill>
        <p:spPr>
          <a:xfrm>
            <a:off x="4343476" y="5656089"/>
            <a:ext cx="3656100" cy="800068"/>
          </a:xfrm>
          <a:prstGeom prst="rect">
            <a:avLst/>
          </a:prstGeom>
        </p:spPr>
      </p:pic>
      <p:grpSp>
        <p:nvGrpSpPr>
          <p:cNvPr id="7" name="Group 6"/>
          <p:cNvGrpSpPr/>
          <p:nvPr/>
        </p:nvGrpSpPr>
        <p:grpSpPr>
          <a:xfrm>
            <a:off x="2181218" y="1925929"/>
            <a:ext cx="8288000" cy="3529387"/>
            <a:chOff x="2181218" y="2301570"/>
            <a:chExt cx="8288000" cy="3529387"/>
          </a:xfrm>
        </p:grpSpPr>
        <p:cxnSp>
          <p:nvCxnSpPr>
            <p:cNvPr id="46" name="Straight Connector 45"/>
            <p:cNvCxnSpPr/>
            <p:nvPr/>
          </p:nvCxnSpPr>
          <p:spPr>
            <a:xfrm>
              <a:off x="6171526" y="2327069"/>
              <a:ext cx="0" cy="3503888"/>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grpSp>
          <p:nvGrpSpPr>
            <p:cNvPr id="5" name="Group 4"/>
            <p:cNvGrpSpPr/>
            <p:nvPr/>
          </p:nvGrpSpPr>
          <p:grpSpPr>
            <a:xfrm>
              <a:off x="2181218" y="2301570"/>
              <a:ext cx="8288000" cy="3267164"/>
              <a:chOff x="2181218" y="2301570"/>
              <a:chExt cx="8288000" cy="3267164"/>
            </a:xfrm>
          </p:grpSpPr>
          <p:sp>
            <p:nvSpPr>
              <p:cNvPr id="21" name="TextBox 20"/>
              <p:cNvSpPr txBox="1"/>
              <p:nvPr/>
            </p:nvSpPr>
            <p:spPr>
              <a:xfrm>
                <a:off x="6154793" y="2301570"/>
                <a:ext cx="4314425" cy="523220"/>
              </a:xfrm>
              <a:prstGeom prst="rect">
                <a:avLst/>
              </a:prstGeom>
              <a:noFill/>
            </p:spPr>
            <p:txBody>
              <a:bodyPr wrap="square" rtlCol="0">
                <a:spAutoFit/>
              </a:bodyPr>
              <a:lstStyle/>
              <a:p>
                <a:pPr lvl="0" algn="ctr"/>
                <a:r>
                  <a:rPr lang="en-US" sz="1400" b="1" cap="all" dirty="0">
                    <a:solidFill>
                      <a:srgbClr val="535353"/>
                    </a:solidFill>
                  </a:rPr>
                  <a:t>Proportion of </a:t>
                </a:r>
              </a:p>
              <a:p>
                <a:pPr lvl="0" algn="ctr"/>
                <a:r>
                  <a:rPr lang="en-US" sz="1400" b="1" cap="all" dirty="0">
                    <a:solidFill>
                      <a:srgbClr val="535353"/>
                    </a:solidFill>
                  </a:rPr>
                  <a:t>benefits spend</a:t>
                </a:r>
                <a:endParaRPr lang="en-US" b="1" cap="all" dirty="0">
                  <a:solidFill>
                    <a:schemeClr val="tx2"/>
                  </a:solidFill>
                </a:endParaRPr>
              </a:p>
            </p:txBody>
          </p:sp>
          <p:sp>
            <p:nvSpPr>
              <p:cNvPr id="33" name="TextBox 32"/>
              <p:cNvSpPr txBox="1"/>
              <p:nvPr/>
            </p:nvSpPr>
            <p:spPr>
              <a:xfrm>
                <a:off x="6844354" y="2891595"/>
                <a:ext cx="2959170" cy="707886"/>
              </a:xfrm>
              <a:prstGeom prst="rect">
                <a:avLst/>
              </a:prstGeom>
              <a:noFill/>
            </p:spPr>
            <p:txBody>
              <a:bodyPr wrap="square" rtlCol="0">
                <a:spAutoFit/>
              </a:bodyPr>
              <a:lstStyle/>
              <a:p>
                <a:pPr algn="ctr"/>
                <a:r>
                  <a:rPr lang="en-US" sz="4000" b="1" dirty="0">
                    <a:solidFill>
                      <a:schemeClr val="accent5"/>
                    </a:solidFill>
                  </a:rPr>
                  <a:t>33%</a:t>
                </a:r>
                <a:r>
                  <a:rPr lang="en-US" sz="2400" baseline="75000" dirty="0">
                    <a:solidFill>
                      <a:schemeClr val="accent5"/>
                    </a:solidFill>
                    <a:latin typeface="Wingdings 3" panose="05040102010807070707" pitchFamily="18" charset="2"/>
                    <a:sym typeface="Wingdings 3" panose="05040102010807070707" pitchFamily="18" charset="2"/>
                  </a:rPr>
                  <a:t></a:t>
                </a:r>
                <a:r>
                  <a:rPr lang="en-US" sz="4000" dirty="0">
                    <a:solidFill>
                      <a:schemeClr val="accent4"/>
                    </a:solidFill>
                  </a:rPr>
                  <a:t>  </a:t>
                </a:r>
                <a:r>
                  <a:rPr lang="en-US" sz="4000" b="1" dirty="0">
                    <a:solidFill>
                      <a:schemeClr val="accent5">
                        <a:alpha val="50000"/>
                      </a:schemeClr>
                    </a:solidFill>
                  </a:rPr>
                  <a:t>46%</a:t>
                </a:r>
              </a:p>
            </p:txBody>
          </p:sp>
          <p:sp>
            <p:nvSpPr>
              <p:cNvPr id="34" name="TextBox 33"/>
              <p:cNvSpPr txBox="1"/>
              <p:nvPr/>
            </p:nvSpPr>
            <p:spPr>
              <a:xfrm>
                <a:off x="6653828" y="3498232"/>
                <a:ext cx="3317631" cy="523220"/>
              </a:xfrm>
              <a:prstGeom prst="rect">
                <a:avLst/>
              </a:prstGeom>
              <a:noFill/>
            </p:spPr>
            <p:txBody>
              <a:bodyPr wrap="square" rtlCol="0">
                <a:spAutoFit/>
              </a:bodyPr>
              <a:lstStyle/>
              <a:p>
                <a:pPr algn="ctr"/>
                <a:r>
                  <a:rPr lang="en-US" sz="1400" dirty="0">
                    <a:solidFill>
                      <a:schemeClr val="tx2"/>
                    </a:solidFill>
                  </a:rPr>
                  <a:t>Spend less than 20% of total</a:t>
                </a:r>
              </a:p>
              <a:p>
                <a:pPr algn="ctr"/>
                <a:r>
                  <a:rPr lang="en-US" sz="1400" dirty="0">
                    <a:solidFill>
                      <a:schemeClr val="tx2"/>
                    </a:solidFill>
                  </a:rPr>
                  <a:t>compensation on benefits</a:t>
                </a:r>
              </a:p>
            </p:txBody>
          </p:sp>
          <p:cxnSp>
            <p:nvCxnSpPr>
              <p:cNvPr id="35" name="Straight Connector 34"/>
              <p:cNvCxnSpPr/>
              <p:nvPr/>
            </p:nvCxnSpPr>
            <p:spPr>
              <a:xfrm>
                <a:off x="8303995" y="2936529"/>
                <a:ext cx="0" cy="530072"/>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6831103" y="4230057"/>
                <a:ext cx="2959170" cy="707886"/>
              </a:xfrm>
              <a:prstGeom prst="rect">
                <a:avLst/>
              </a:prstGeom>
              <a:noFill/>
            </p:spPr>
            <p:txBody>
              <a:bodyPr wrap="square" rtlCol="0">
                <a:spAutoFit/>
              </a:bodyPr>
              <a:lstStyle/>
              <a:p>
                <a:pPr algn="ctr"/>
                <a:r>
                  <a:rPr lang="en-US" sz="4000" b="1" dirty="0">
                    <a:solidFill>
                      <a:schemeClr val="accent5"/>
                    </a:solidFill>
                  </a:rPr>
                  <a:t>22%</a:t>
                </a:r>
                <a:r>
                  <a:rPr lang="en-US" sz="4000" dirty="0">
                    <a:solidFill>
                      <a:schemeClr val="accent5"/>
                    </a:solidFill>
                  </a:rPr>
                  <a:t>  </a:t>
                </a:r>
                <a:r>
                  <a:rPr lang="en-US" sz="4000" b="1" dirty="0">
                    <a:solidFill>
                      <a:schemeClr val="accent5">
                        <a:alpha val="50000"/>
                      </a:schemeClr>
                    </a:solidFill>
                  </a:rPr>
                  <a:t>13%</a:t>
                </a:r>
              </a:p>
            </p:txBody>
          </p:sp>
          <p:sp>
            <p:nvSpPr>
              <p:cNvPr id="40" name="TextBox 39"/>
              <p:cNvSpPr txBox="1"/>
              <p:nvPr/>
            </p:nvSpPr>
            <p:spPr>
              <a:xfrm>
                <a:off x="6653829" y="4836694"/>
                <a:ext cx="3317631" cy="523220"/>
              </a:xfrm>
              <a:prstGeom prst="rect">
                <a:avLst/>
              </a:prstGeom>
              <a:noFill/>
            </p:spPr>
            <p:txBody>
              <a:bodyPr wrap="square" rtlCol="0">
                <a:spAutoFit/>
              </a:bodyPr>
              <a:lstStyle/>
              <a:p>
                <a:pPr algn="ctr"/>
                <a:r>
                  <a:rPr lang="en-US" sz="1400" dirty="0">
                    <a:solidFill>
                      <a:schemeClr val="tx2"/>
                    </a:solidFill>
                  </a:rPr>
                  <a:t>Spend 40% or more of total</a:t>
                </a:r>
              </a:p>
              <a:p>
                <a:pPr algn="ctr"/>
                <a:r>
                  <a:rPr lang="en-US" sz="1400" dirty="0">
                    <a:solidFill>
                      <a:schemeClr val="tx2"/>
                    </a:solidFill>
                  </a:rPr>
                  <a:t>compensation on benefits</a:t>
                </a:r>
              </a:p>
            </p:txBody>
          </p:sp>
          <p:cxnSp>
            <p:nvCxnSpPr>
              <p:cNvPr id="41" name="Straight Connector 40"/>
              <p:cNvCxnSpPr/>
              <p:nvPr/>
            </p:nvCxnSpPr>
            <p:spPr>
              <a:xfrm>
                <a:off x="8303996" y="4274991"/>
                <a:ext cx="0" cy="530072"/>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2358492" y="2884971"/>
                <a:ext cx="2959170" cy="707886"/>
              </a:xfrm>
              <a:prstGeom prst="rect">
                <a:avLst/>
              </a:prstGeom>
              <a:noFill/>
            </p:spPr>
            <p:txBody>
              <a:bodyPr wrap="square" rtlCol="0">
                <a:spAutoFit/>
              </a:bodyPr>
              <a:lstStyle/>
              <a:p>
                <a:pPr algn="ctr"/>
                <a:r>
                  <a:rPr lang="en-US" sz="4000" b="1" dirty="0">
                    <a:solidFill>
                      <a:schemeClr val="accent5"/>
                    </a:solidFill>
                  </a:rPr>
                  <a:t>89%</a:t>
                </a:r>
                <a:r>
                  <a:rPr lang="en-US" sz="4000" dirty="0">
                    <a:solidFill>
                      <a:schemeClr val="accent5"/>
                    </a:solidFill>
                  </a:rPr>
                  <a:t>  </a:t>
                </a:r>
                <a:r>
                  <a:rPr lang="en-US" sz="4000" b="1" dirty="0">
                    <a:solidFill>
                      <a:schemeClr val="accent5">
                        <a:alpha val="50000"/>
                      </a:schemeClr>
                    </a:solidFill>
                  </a:rPr>
                  <a:t>75%</a:t>
                </a:r>
              </a:p>
            </p:txBody>
          </p:sp>
          <p:sp>
            <p:nvSpPr>
              <p:cNvPr id="29" name="TextBox 28"/>
              <p:cNvSpPr txBox="1"/>
              <p:nvPr/>
            </p:nvSpPr>
            <p:spPr>
              <a:xfrm>
                <a:off x="2181218" y="3491608"/>
                <a:ext cx="3317631" cy="523220"/>
              </a:xfrm>
              <a:prstGeom prst="rect">
                <a:avLst/>
              </a:prstGeom>
              <a:noFill/>
            </p:spPr>
            <p:txBody>
              <a:bodyPr wrap="square" rtlCol="0">
                <a:spAutoFit/>
              </a:bodyPr>
              <a:lstStyle/>
              <a:p>
                <a:pPr algn="ctr"/>
                <a:r>
                  <a:rPr lang="en-US" sz="1400" dirty="0">
                    <a:solidFill>
                      <a:schemeClr val="tx2"/>
                    </a:solidFill>
                  </a:rPr>
                  <a:t>Allocate the right amount of money to wages and bonuses vs. benefits</a:t>
                </a:r>
              </a:p>
            </p:txBody>
          </p:sp>
          <p:cxnSp>
            <p:nvCxnSpPr>
              <p:cNvPr id="30" name="Straight Connector 29"/>
              <p:cNvCxnSpPr/>
              <p:nvPr/>
            </p:nvCxnSpPr>
            <p:spPr>
              <a:xfrm>
                <a:off x="3831385" y="2929905"/>
                <a:ext cx="0" cy="530072"/>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2358493" y="4223433"/>
                <a:ext cx="2959170" cy="707886"/>
              </a:xfrm>
              <a:prstGeom prst="rect">
                <a:avLst/>
              </a:prstGeom>
              <a:noFill/>
            </p:spPr>
            <p:txBody>
              <a:bodyPr wrap="square" rtlCol="0">
                <a:spAutoFit/>
              </a:bodyPr>
              <a:lstStyle/>
              <a:p>
                <a:pPr algn="ctr"/>
                <a:r>
                  <a:rPr lang="en-US" sz="4000" b="1" dirty="0">
                    <a:solidFill>
                      <a:schemeClr val="accent5"/>
                    </a:solidFill>
                  </a:rPr>
                  <a:t>36%</a:t>
                </a:r>
                <a:r>
                  <a:rPr lang="en-US" sz="4000" dirty="0">
                    <a:solidFill>
                      <a:schemeClr val="accent5"/>
                    </a:solidFill>
                  </a:rPr>
                  <a:t>  </a:t>
                </a:r>
                <a:r>
                  <a:rPr lang="en-US" sz="4000" b="1" dirty="0">
                    <a:solidFill>
                      <a:schemeClr val="accent5">
                        <a:alpha val="50000"/>
                      </a:schemeClr>
                    </a:solidFill>
                  </a:rPr>
                  <a:t>20%</a:t>
                </a:r>
              </a:p>
            </p:txBody>
          </p:sp>
          <p:sp>
            <p:nvSpPr>
              <p:cNvPr id="32" name="TextBox 31"/>
              <p:cNvSpPr txBox="1"/>
              <p:nvPr/>
            </p:nvSpPr>
            <p:spPr>
              <a:xfrm>
                <a:off x="2181219" y="4830070"/>
                <a:ext cx="3317631" cy="738664"/>
              </a:xfrm>
              <a:prstGeom prst="rect">
                <a:avLst/>
              </a:prstGeom>
              <a:noFill/>
            </p:spPr>
            <p:txBody>
              <a:bodyPr wrap="square" rtlCol="0">
                <a:spAutoFit/>
              </a:bodyPr>
              <a:lstStyle/>
              <a:p>
                <a:pPr algn="ctr"/>
                <a:r>
                  <a:rPr lang="en-US" sz="1400" dirty="0">
                    <a:solidFill>
                      <a:schemeClr val="tx2"/>
                    </a:solidFill>
                  </a:rPr>
                  <a:t>View as investments in workforce performance to achieve </a:t>
                </a:r>
              </a:p>
              <a:p>
                <a:pPr algn="ctr"/>
                <a:r>
                  <a:rPr lang="en-US" sz="1400" dirty="0">
                    <a:solidFill>
                      <a:schemeClr val="tx2"/>
                    </a:solidFill>
                  </a:rPr>
                  <a:t>business outcomes</a:t>
                </a:r>
              </a:p>
            </p:txBody>
          </p:sp>
          <p:cxnSp>
            <p:nvCxnSpPr>
              <p:cNvPr id="37" name="Straight Connector 36"/>
              <p:cNvCxnSpPr/>
              <p:nvPr/>
            </p:nvCxnSpPr>
            <p:spPr>
              <a:xfrm>
                <a:off x="3831386" y="4268367"/>
                <a:ext cx="0" cy="530072"/>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grpSp>
      </p:grpSp>
      <p:sp>
        <p:nvSpPr>
          <p:cNvPr id="4" name="Text Placeholder 3"/>
          <p:cNvSpPr>
            <a:spLocks noGrp="1"/>
          </p:cNvSpPr>
          <p:nvPr>
            <p:ph type="body" sz="quarter" idx="13"/>
          </p:nvPr>
        </p:nvSpPr>
        <p:spPr/>
        <p:txBody>
          <a:bodyPr/>
          <a:lstStyle/>
          <a:p>
            <a:r>
              <a:rPr lang="en-US" b="0" dirty="0" smtClean="0"/>
              <a:t>Investment In Employee Compensation And Benefits</a:t>
            </a:r>
            <a:endParaRPr lang="en-US" b="0" dirty="0"/>
          </a:p>
        </p:txBody>
      </p:sp>
      <p:pic>
        <p:nvPicPr>
          <p:cNvPr id="24" name="Picture 23"/>
          <p:cNvPicPr>
            <a:picLocks noChangeAspect="1"/>
          </p:cNvPicPr>
          <p:nvPr/>
        </p:nvPicPr>
        <p:blipFill>
          <a:blip r:embed="rId4"/>
          <a:stretch>
            <a:fillRect/>
          </a:stretch>
        </p:blipFill>
        <p:spPr>
          <a:xfrm>
            <a:off x="10145755" y="1"/>
            <a:ext cx="744950" cy="1161617"/>
          </a:xfrm>
          <a:prstGeom prst="rect">
            <a:avLst/>
          </a:prstGeom>
        </p:spPr>
      </p:pic>
      <p:sp>
        <p:nvSpPr>
          <p:cNvPr id="38" name="Title 1"/>
          <p:cNvSpPr>
            <a:spLocks noGrp="1"/>
          </p:cNvSpPr>
          <p:nvPr>
            <p:ph type="title"/>
          </p:nvPr>
        </p:nvSpPr>
        <p:spPr>
          <a:xfrm>
            <a:off x="731520" y="182880"/>
            <a:ext cx="8905966" cy="822960"/>
          </a:xfrm>
        </p:spPr>
        <p:txBody>
          <a:bodyPr>
            <a:noAutofit/>
          </a:bodyPr>
          <a:lstStyle/>
          <a:p>
            <a:r>
              <a:rPr lang="en-US" sz="2800" dirty="0"/>
              <a:t>Diligently planning compensation and benefit strategies, and successfully allocating </a:t>
            </a:r>
            <a:r>
              <a:rPr lang="en-US" sz="2800" dirty="0" smtClean="0"/>
              <a:t>related resources</a:t>
            </a:r>
            <a:endParaRPr lang="en-US" sz="2800" dirty="0"/>
          </a:p>
        </p:txBody>
      </p:sp>
    </p:spTree>
    <p:extLst>
      <p:ext uri="{BB962C8B-B14F-4D97-AF65-F5344CB8AC3E}">
        <p14:creationId xmlns:p14="http://schemas.microsoft.com/office/powerpoint/2010/main" val="2854035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le 1"/>
          <p:cNvSpPr txBox="1">
            <a:spLocks/>
          </p:cNvSpPr>
          <p:nvPr/>
        </p:nvSpPr>
        <p:spPr>
          <a:xfrm>
            <a:off x="-5299905" y="2800777"/>
            <a:ext cx="5299905" cy="1185855"/>
          </a:xfrm>
          <a:prstGeom prst="rect">
            <a:avLst/>
          </a:prstGeom>
        </p:spPr>
        <p:txBody>
          <a:bodyPr vert="horz" lIns="91440" tIns="45720" rIns="91440" bIns="45720" rtlCol="0" anchor="b" anchorCtr="0">
            <a:noAutofit/>
          </a:bodyPr>
          <a:lstStyle>
            <a:lvl1pPr algn="l" defTabSz="119063" rtl="0" eaLnBrk="1" latinLnBrk="0" hangingPunct="1">
              <a:spcBef>
                <a:spcPct val="0"/>
              </a:spcBef>
              <a:buNone/>
              <a:tabLst/>
              <a:defRPr sz="3000" kern="1200">
                <a:solidFill>
                  <a:schemeClr val="accent1"/>
                </a:solidFill>
                <a:latin typeface="+mj-lt"/>
                <a:ea typeface="+mj-ea"/>
                <a:cs typeface="+mj-cs"/>
              </a:defRPr>
            </a:lvl1pPr>
          </a:lstStyle>
          <a:p>
            <a:pPr marL="91440">
              <a:lnSpc>
                <a:spcPts val="2600"/>
              </a:lnSpc>
            </a:pPr>
            <a:endParaRPr lang="en-US" sz="2200" dirty="0"/>
          </a:p>
        </p:txBody>
      </p:sp>
      <p:grpSp>
        <p:nvGrpSpPr>
          <p:cNvPr id="5" name="Group 4"/>
          <p:cNvGrpSpPr/>
          <p:nvPr/>
        </p:nvGrpSpPr>
        <p:grpSpPr>
          <a:xfrm>
            <a:off x="263329" y="2244343"/>
            <a:ext cx="11319071" cy="3484577"/>
            <a:chOff x="1524001" y="2175994"/>
            <a:chExt cx="9143999" cy="2814981"/>
          </a:xfrm>
        </p:grpSpPr>
        <p:sp>
          <p:nvSpPr>
            <p:cNvPr id="13" name="TextBox 12"/>
            <p:cNvSpPr txBox="1"/>
            <p:nvPr/>
          </p:nvSpPr>
          <p:spPr>
            <a:xfrm>
              <a:off x="1524001" y="2175994"/>
              <a:ext cx="9143999" cy="307777"/>
            </a:xfrm>
            <a:prstGeom prst="rect">
              <a:avLst/>
            </a:prstGeom>
            <a:noFill/>
          </p:spPr>
          <p:txBody>
            <a:bodyPr wrap="square" rtlCol="0">
              <a:spAutoFit/>
            </a:bodyPr>
            <a:lstStyle/>
            <a:p>
              <a:pPr algn="ctr"/>
              <a:r>
                <a:rPr lang="en-US" sz="1400" b="1" cap="all" dirty="0">
                  <a:solidFill>
                    <a:schemeClr val="tx2"/>
                  </a:solidFill>
                </a:rPr>
                <a:t>Employee communication</a:t>
              </a:r>
            </a:p>
          </p:txBody>
        </p:sp>
        <p:sp>
          <p:nvSpPr>
            <p:cNvPr id="17" name="TextBox 16"/>
            <p:cNvSpPr txBox="1"/>
            <p:nvPr/>
          </p:nvSpPr>
          <p:spPr>
            <a:xfrm>
              <a:off x="5064202" y="3379033"/>
              <a:ext cx="2959170" cy="1323439"/>
            </a:xfrm>
            <a:prstGeom prst="rect">
              <a:avLst/>
            </a:prstGeom>
            <a:noFill/>
          </p:spPr>
          <p:txBody>
            <a:bodyPr wrap="square" rtlCol="0">
              <a:spAutoFit/>
            </a:bodyPr>
            <a:lstStyle/>
            <a:p>
              <a:pPr algn="ctr"/>
              <a:r>
                <a:rPr lang="en-US" sz="4000" b="1" dirty="0">
                  <a:solidFill>
                    <a:schemeClr val="accent5"/>
                  </a:solidFill>
                </a:rPr>
                <a:t>26%</a:t>
              </a:r>
              <a:endParaRPr lang="en-US" sz="4000" dirty="0">
                <a:solidFill>
                  <a:schemeClr val="accent5"/>
                </a:solidFill>
              </a:endParaRPr>
            </a:p>
            <a:p>
              <a:pPr algn="ctr"/>
              <a:r>
                <a:rPr lang="en-US" sz="4000" b="1" dirty="0">
                  <a:solidFill>
                    <a:schemeClr val="accent5"/>
                  </a:solidFill>
                </a:rPr>
                <a:t>10%</a:t>
              </a:r>
            </a:p>
          </p:txBody>
        </p:sp>
        <p:pic>
          <p:nvPicPr>
            <p:cNvPr id="8" name="Picture 7"/>
            <p:cNvPicPr>
              <a:picLocks noChangeAspect="1"/>
            </p:cNvPicPr>
            <p:nvPr/>
          </p:nvPicPr>
          <p:blipFill>
            <a:blip r:embed="rId3"/>
            <a:stretch>
              <a:fillRect/>
            </a:stretch>
          </p:blipFill>
          <p:spPr>
            <a:xfrm>
              <a:off x="2975133" y="2800777"/>
              <a:ext cx="2929104" cy="2190198"/>
            </a:xfrm>
            <a:prstGeom prst="rect">
              <a:avLst/>
            </a:prstGeom>
          </p:spPr>
        </p:pic>
        <p:sp>
          <p:nvSpPr>
            <p:cNvPr id="42" name="TextBox 41"/>
            <p:cNvSpPr txBox="1"/>
            <p:nvPr/>
          </p:nvSpPr>
          <p:spPr>
            <a:xfrm>
              <a:off x="7130908" y="3602593"/>
              <a:ext cx="3317631" cy="954107"/>
            </a:xfrm>
            <a:prstGeom prst="rect">
              <a:avLst/>
            </a:prstGeom>
            <a:noFill/>
          </p:spPr>
          <p:txBody>
            <a:bodyPr wrap="square" rtlCol="0">
              <a:spAutoFit/>
            </a:bodyPr>
            <a:lstStyle/>
            <a:p>
              <a:r>
                <a:rPr lang="en-US" sz="1400" dirty="0">
                  <a:solidFill>
                    <a:schemeClr val="tx2"/>
                  </a:solidFill>
                </a:rPr>
                <a:t>Best in class</a:t>
              </a:r>
            </a:p>
            <a:p>
              <a:endParaRPr lang="en-US" sz="1400" dirty="0">
                <a:solidFill>
                  <a:schemeClr val="tx2"/>
                </a:solidFill>
              </a:endParaRPr>
            </a:p>
            <a:p>
              <a:endParaRPr lang="en-US" sz="1400" dirty="0">
                <a:solidFill>
                  <a:schemeClr val="tx2"/>
                </a:solidFill>
              </a:endParaRPr>
            </a:p>
            <a:p>
              <a:r>
                <a:rPr lang="en-US" sz="1400" dirty="0">
                  <a:solidFill>
                    <a:schemeClr val="tx2"/>
                  </a:solidFill>
                </a:rPr>
                <a:t>Other midsize employers</a:t>
              </a:r>
            </a:p>
          </p:txBody>
        </p:sp>
      </p:grpSp>
      <p:sp>
        <p:nvSpPr>
          <p:cNvPr id="2" name="Title 1"/>
          <p:cNvSpPr>
            <a:spLocks noGrp="1"/>
          </p:cNvSpPr>
          <p:nvPr>
            <p:ph type="title"/>
          </p:nvPr>
        </p:nvSpPr>
        <p:spPr/>
        <p:txBody>
          <a:bodyPr>
            <a:noAutofit/>
          </a:bodyPr>
          <a:lstStyle/>
          <a:p>
            <a:r>
              <a:rPr lang="en-US" sz="2800" dirty="0"/>
              <a:t>Supporting career growth to drive engagement and organizational </a:t>
            </a:r>
            <a:r>
              <a:rPr lang="en-US" sz="2800" dirty="0" smtClean="0"/>
              <a:t>success</a:t>
            </a:r>
            <a:endParaRPr lang="en-US" sz="2800" dirty="0"/>
          </a:p>
        </p:txBody>
      </p:sp>
      <p:sp>
        <p:nvSpPr>
          <p:cNvPr id="4" name="Text Placeholder 3"/>
          <p:cNvSpPr>
            <a:spLocks noGrp="1"/>
          </p:cNvSpPr>
          <p:nvPr>
            <p:ph type="body" sz="quarter" idx="13"/>
          </p:nvPr>
        </p:nvSpPr>
        <p:spPr/>
        <p:txBody>
          <a:bodyPr/>
          <a:lstStyle/>
          <a:p>
            <a:r>
              <a:rPr lang="en-US" b="0" dirty="0" smtClean="0"/>
              <a:t>Strategic Approach To Developing And Engaging Employees</a:t>
            </a:r>
          </a:p>
          <a:p>
            <a:endParaRPr lang="en-US" dirty="0"/>
          </a:p>
        </p:txBody>
      </p:sp>
      <p:pic>
        <p:nvPicPr>
          <p:cNvPr id="12" name="Picture 11"/>
          <p:cNvPicPr>
            <a:picLocks noChangeAspect="1"/>
          </p:cNvPicPr>
          <p:nvPr/>
        </p:nvPicPr>
        <p:blipFill>
          <a:blip r:embed="rId4"/>
          <a:stretch>
            <a:fillRect/>
          </a:stretch>
        </p:blipFill>
        <p:spPr>
          <a:xfrm>
            <a:off x="10145755" y="1"/>
            <a:ext cx="744950" cy="1161617"/>
          </a:xfrm>
          <a:prstGeom prst="rect">
            <a:avLst/>
          </a:prstGeom>
        </p:spPr>
      </p:pic>
    </p:spTree>
    <p:extLst>
      <p:ext uri="{BB962C8B-B14F-4D97-AF65-F5344CB8AC3E}">
        <p14:creationId xmlns:p14="http://schemas.microsoft.com/office/powerpoint/2010/main" val="2998689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rotWithShape="1">
          <a:blip r:embed="rId3"/>
          <a:srcRect t="-3" b="64518"/>
          <a:stretch/>
        </p:blipFill>
        <p:spPr>
          <a:xfrm>
            <a:off x="3807915" y="4705294"/>
            <a:ext cx="5230692" cy="392490"/>
          </a:xfrm>
          <a:prstGeom prst="rect">
            <a:avLst/>
          </a:prstGeom>
        </p:spPr>
      </p:pic>
      <p:grpSp>
        <p:nvGrpSpPr>
          <p:cNvPr id="5" name="Group 4"/>
          <p:cNvGrpSpPr/>
          <p:nvPr/>
        </p:nvGrpSpPr>
        <p:grpSpPr>
          <a:xfrm>
            <a:off x="2473509" y="2423160"/>
            <a:ext cx="7450384" cy="1822003"/>
            <a:chOff x="2894035" y="2682352"/>
            <a:chExt cx="6334133" cy="1549022"/>
          </a:xfrm>
        </p:grpSpPr>
        <p:sp>
          <p:nvSpPr>
            <p:cNvPr id="10" name="TextBox 9"/>
            <p:cNvSpPr txBox="1"/>
            <p:nvPr/>
          </p:nvSpPr>
          <p:spPr>
            <a:xfrm>
              <a:off x="3034870" y="2682352"/>
              <a:ext cx="2959170" cy="707886"/>
            </a:xfrm>
            <a:prstGeom prst="rect">
              <a:avLst/>
            </a:prstGeom>
            <a:noFill/>
          </p:spPr>
          <p:txBody>
            <a:bodyPr wrap="square" rtlCol="0">
              <a:spAutoFit/>
            </a:bodyPr>
            <a:lstStyle/>
            <a:p>
              <a:pPr algn="ctr"/>
              <a:r>
                <a:rPr lang="en-US" sz="4000" b="1" dirty="0">
                  <a:solidFill>
                    <a:schemeClr val="accent5"/>
                  </a:solidFill>
                </a:rPr>
                <a:t>86%</a:t>
              </a:r>
              <a:r>
                <a:rPr lang="en-US" sz="4000" dirty="0">
                  <a:solidFill>
                    <a:schemeClr val="accent5"/>
                  </a:solidFill>
                </a:rPr>
                <a:t>  </a:t>
              </a:r>
              <a:r>
                <a:rPr lang="en-US" sz="4000" b="1" dirty="0">
                  <a:solidFill>
                    <a:schemeClr val="accent5">
                      <a:alpha val="50000"/>
                    </a:schemeClr>
                  </a:solidFill>
                </a:rPr>
                <a:t>66%</a:t>
              </a:r>
            </a:p>
          </p:txBody>
        </p:sp>
        <p:sp>
          <p:nvSpPr>
            <p:cNvPr id="11" name="TextBox 10"/>
            <p:cNvSpPr txBox="1"/>
            <p:nvPr/>
          </p:nvSpPr>
          <p:spPr>
            <a:xfrm>
              <a:off x="2894035" y="3277267"/>
              <a:ext cx="3008615" cy="954107"/>
            </a:xfrm>
            <a:prstGeom prst="rect">
              <a:avLst/>
            </a:prstGeom>
            <a:noFill/>
          </p:spPr>
          <p:txBody>
            <a:bodyPr wrap="square" rtlCol="0">
              <a:spAutoFit/>
            </a:bodyPr>
            <a:lstStyle/>
            <a:p>
              <a:pPr algn="ctr"/>
              <a:r>
                <a:rPr lang="en-US" sz="1400" dirty="0">
                  <a:solidFill>
                    <a:schemeClr val="tx2"/>
                  </a:solidFill>
                </a:rPr>
                <a:t>Agree that “Promoting and improving employee health </a:t>
              </a:r>
            </a:p>
            <a:p>
              <a:pPr algn="ctr"/>
              <a:r>
                <a:rPr lang="en-US" sz="1400" dirty="0">
                  <a:solidFill>
                    <a:schemeClr val="tx2"/>
                  </a:solidFill>
                </a:rPr>
                <a:t>and wellbeing is a top priority</a:t>
              </a:r>
            </a:p>
            <a:p>
              <a:pPr algn="ctr"/>
              <a:r>
                <a:rPr lang="en-US" sz="1400" dirty="0">
                  <a:solidFill>
                    <a:schemeClr val="tx2"/>
                  </a:solidFill>
                </a:rPr>
                <a:t>for my organization.”</a:t>
              </a:r>
            </a:p>
          </p:txBody>
        </p:sp>
        <p:cxnSp>
          <p:nvCxnSpPr>
            <p:cNvPr id="12" name="Straight Connector 11"/>
            <p:cNvCxnSpPr/>
            <p:nvPr/>
          </p:nvCxnSpPr>
          <p:spPr>
            <a:xfrm>
              <a:off x="4507763" y="2727286"/>
              <a:ext cx="0" cy="530072"/>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6265268" y="2694075"/>
              <a:ext cx="2959170" cy="707886"/>
            </a:xfrm>
            <a:prstGeom prst="rect">
              <a:avLst/>
            </a:prstGeom>
            <a:noFill/>
          </p:spPr>
          <p:txBody>
            <a:bodyPr wrap="square" rtlCol="0">
              <a:spAutoFit/>
            </a:bodyPr>
            <a:lstStyle/>
            <a:p>
              <a:pPr algn="ctr"/>
              <a:r>
                <a:rPr lang="en-US" sz="4000" b="1" dirty="0">
                  <a:solidFill>
                    <a:schemeClr val="accent5"/>
                  </a:solidFill>
                </a:rPr>
                <a:t>17%</a:t>
              </a:r>
              <a:r>
                <a:rPr lang="en-US" sz="4000" dirty="0">
                  <a:solidFill>
                    <a:schemeClr val="accent5"/>
                  </a:solidFill>
                </a:rPr>
                <a:t>  </a:t>
              </a:r>
              <a:r>
                <a:rPr lang="en-US" sz="4000" b="1" dirty="0">
                  <a:solidFill>
                    <a:schemeClr val="accent5">
                      <a:alpha val="50000"/>
                    </a:schemeClr>
                  </a:solidFill>
                </a:rPr>
                <a:t>10%</a:t>
              </a:r>
            </a:p>
          </p:txBody>
        </p:sp>
        <p:sp>
          <p:nvSpPr>
            <p:cNvPr id="15" name="TextBox 14"/>
            <p:cNvSpPr txBox="1"/>
            <p:nvPr/>
          </p:nvSpPr>
          <p:spPr>
            <a:xfrm>
              <a:off x="6252017" y="3288989"/>
              <a:ext cx="2976151" cy="738664"/>
            </a:xfrm>
            <a:prstGeom prst="rect">
              <a:avLst/>
            </a:prstGeom>
            <a:noFill/>
          </p:spPr>
          <p:txBody>
            <a:bodyPr wrap="square" rtlCol="0">
              <a:spAutoFit/>
            </a:bodyPr>
            <a:lstStyle/>
            <a:p>
              <a:pPr algn="ctr"/>
              <a:r>
                <a:rPr lang="en-US" sz="1400" dirty="0">
                  <a:solidFill>
                    <a:schemeClr val="tx2"/>
                  </a:solidFill>
                </a:rPr>
                <a:t>Invest in wellbeing programs</a:t>
              </a:r>
            </a:p>
            <a:p>
              <a:pPr algn="ctr"/>
              <a:r>
                <a:rPr lang="en-US" sz="1400" dirty="0">
                  <a:solidFill>
                    <a:schemeClr val="tx2"/>
                  </a:solidFill>
                </a:rPr>
                <a:t>to become or remain</a:t>
              </a:r>
            </a:p>
            <a:p>
              <a:pPr algn="ctr"/>
              <a:r>
                <a:rPr lang="en-US" sz="1400" dirty="0">
                  <a:solidFill>
                    <a:schemeClr val="tx2"/>
                  </a:solidFill>
                </a:rPr>
                <a:t>an employer of choice</a:t>
              </a:r>
            </a:p>
          </p:txBody>
        </p:sp>
        <p:cxnSp>
          <p:nvCxnSpPr>
            <p:cNvPr id="16" name="Straight Connector 15"/>
            <p:cNvCxnSpPr/>
            <p:nvPr/>
          </p:nvCxnSpPr>
          <p:spPr>
            <a:xfrm>
              <a:off x="7738161" y="2739009"/>
              <a:ext cx="0" cy="530072"/>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124431" y="2682353"/>
              <a:ext cx="0" cy="1549021"/>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grpSp>
      <p:sp>
        <p:nvSpPr>
          <p:cNvPr id="8" name="Content Placeholder 7"/>
          <p:cNvSpPr>
            <a:spLocks noGrp="1"/>
          </p:cNvSpPr>
          <p:nvPr>
            <p:ph idx="1"/>
          </p:nvPr>
        </p:nvSpPr>
        <p:spPr/>
        <p:txBody>
          <a:bodyPr/>
          <a:lstStyle/>
          <a:p>
            <a:endParaRPr lang="en-US"/>
          </a:p>
        </p:txBody>
      </p:sp>
      <p:sp>
        <p:nvSpPr>
          <p:cNvPr id="7" name="Title 6"/>
          <p:cNvSpPr>
            <a:spLocks noGrp="1"/>
          </p:cNvSpPr>
          <p:nvPr>
            <p:ph type="title"/>
          </p:nvPr>
        </p:nvSpPr>
        <p:spPr/>
        <p:txBody>
          <a:bodyPr>
            <a:noAutofit/>
          </a:bodyPr>
          <a:lstStyle/>
          <a:p>
            <a:r>
              <a:rPr lang="en-US" sz="2400" dirty="0"/>
              <a:t>Enriching employees‘ health, work experience and productivity through comprehensive wellbeing </a:t>
            </a:r>
            <a:r>
              <a:rPr lang="en-US" sz="2400" dirty="0" smtClean="0"/>
              <a:t>investments</a:t>
            </a:r>
            <a:endParaRPr lang="en-US" sz="2400" dirty="0"/>
          </a:p>
        </p:txBody>
      </p:sp>
      <p:sp>
        <p:nvSpPr>
          <p:cNvPr id="4" name="Text Placeholder 3"/>
          <p:cNvSpPr>
            <a:spLocks noGrp="1"/>
          </p:cNvSpPr>
          <p:nvPr>
            <p:ph type="body" sz="quarter" idx="13"/>
          </p:nvPr>
        </p:nvSpPr>
        <p:spPr/>
        <p:txBody>
          <a:bodyPr/>
          <a:lstStyle/>
          <a:p>
            <a:r>
              <a:rPr lang="en-US" b="0" dirty="0" smtClean="0"/>
              <a:t>Wellbeing Investment Philosophy</a:t>
            </a:r>
          </a:p>
          <a:p>
            <a:endParaRPr lang="en-US" dirty="0"/>
          </a:p>
        </p:txBody>
      </p:sp>
      <p:pic>
        <p:nvPicPr>
          <p:cNvPr id="18" name="Picture 17"/>
          <p:cNvPicPr>
            <a:picLocks noChangeAspect="1"/>
          </p:cNvPicPr>
          <p:nvPr/>
        </p:nvPicPr>
        <p:blipFill>
          <a:blip r:embed="rId4"/>
          <a:stretch>
            <a:fillRect/>
          </a:stretch>
        </p:blipFill>
        <p:spPr>
          <a:xfrm>
            <a:off x="10145755" y="1"/>
            <a:ext cx="744950" cy="1161617"/>
          </a:xfrm>
          <a:prstGeom prst="rect">
            <a:avLst/>
          </a:prstGeom>
        </p:spPr>
      </p:pic>
    </p:spTree>
    <p:extLst>
      <p:ext uri="{BB962C8B-B14F-4D97-AF65-F5344CB8AC3E}">
        <p14:creationId xmlns:p14="http://schemas.microsoft.com/office/powerpoint/2010/main" val="1871061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135219" y="2532997"/>
            <a:ext cx="9985903" cy="1762594"/>
            <a:chOff x="1701277" y="2596706"/>
            <a:chExt cx="8842336" cy="1560745"/>
          </a:xfrm>
        </p:grpSpPr>
        <p:sp>
          <p:nvSpPr>
            <p:cNvPr id="22" name="TextBox 21"/>
            <p:cNvSpPr txBox="1"/>
            <p:nvPr/>
          </p:nvSpPr>
          <p:spPr>
            <a:xfrm>
              <a:off x="7509227" y="2608430"/>
              <a:ext cx="2959170" cy="707886"/>
            </a:xfrm>
            <a:prstGeom prst="rect">
              <a:avLst/>
            </a:prstGeom>
            <a:noFill/>
          </p:spPr>
          <p:txBody>
            <a:bodyPr wrap="square" rtlCol="0">
              <a:spAutoFit/>
            </a:bodyPr>
            <a:lstStyle/>
            <a:p>
              <a:pPr algn="ctr"/>
              <a:r>
                <a:rPr lang="en-US" sz="4000" b="1" dirty="0">
                  <a:solidFill>
                    <a:schemeClr val="accent5"/>
                  </a:solidFill>
                </a:rPr>
                <a:t>23%</a:t>
              </a:r>
              <a:r>
                <a:rPr lang="en-US" sz="2400" baseline="75000" dirty="0">
                  <a:solidFill>
                    <a:schemeClr val="accent5"/>
                  </a:solidFill>
                  <a:latin typeface="Wingdings 3" panose="05040102010807070707" pitchFamily="18" charset="2"/>
                  <a:sym typeface="Wingdings 3" panose="05040102010807070707" pitchFamily="18" charset="2"/>
                </a:rPr>
                <a:t></a:t>
              </a:r>
              <a:r>
                <a:rPr lang="en-US" sz="4000" dirty="0">
                  <a:solidFill>
                    <a:schemeClr val="accent4"/>
                  </a:solidFill>
                </a:rPr>
                <a:t>  </a:t>
              </a:r>
              <a:r>
                <a:rPr lang="en-US" sz="4000" b="1" dirty="0">
                  <a:solidFill>
                    <a:schemeClr val="accent5">
                      <a:alpha val="50000"/>
                    </a:schemeClr>
                  </a:solidFill>
                </a:rPr>
                <a:t>36%</a:t>
              </a:r>
            </a:p>
          </p:txBody>
        </p:sp>
        <p:sp>
          <p:nvSpPr>
            <p:cNvPr id="23" name="TextBox 22"/>
            <p:cNvSpPr txBox="1"/>
            <p:nvPr/>
          </p:nvSpPr>
          <p:spPr>
            <a:xfrm>
              <a:off x="7567462" y="3191621"/>
              <a:ext cx="2976151" cy="307777"/>
            </a:xfrm>
            <a:prstGeom prst="rect">
              <a:avLst/>
            </a:prstGeom>
            <a:noFill/>
          </p:spPr>
          <p:txBody>
            <a:bodyPr wrap="square" rtlCol="0">
              <a:spAutoFit/>
            </a:bodyPr>
            <a:lstStyle/>
            <a:p>
              <a:pPr algn="ctr"/>
              <a:r>
                <a:rPr lang="en-US" sz="1400" dirty="0">
                  <a:solidFill>
                    <a:schemeClr val="tx2"/>
                  </a:solidFill>
                </a:rPr>
                <a:t>No strategy</a:t>
              </a:r>
            </a:p>
          </p:txBody>
        </p:sp>
        <p:grpSp>
          <p:nvGrpSpPr>
            <p:cNvPr id="5" name="Group 4"/>
            <p:cNvGrpSpPr/>
            <p:nvPr/>
          </p:nvGrpSpPr>
          <p:grpSpPr>
            <a:xfrm>
              <a:off x="1701277" y="2596706"/>
              <a:ext cx="7280843" cy="1560745"/>
              <a:chOff x="1701277" y="2596706"/>
              <a:chExt cx="7280843" cy="1560745"/>
            </a:xfrm>
          </p:grpSpPr>
          <p:sp>
            <p:nvSpPr>
              <p:cNvPr id="14" name="TextBox 13"/>
              <p:cNvSpPr txBox="1"/>
              <p:nvPr/>
            </p:nvSpPr>
            <p:spPr>
              <a:xfrm>
                <a:off x="1701277" y="2596706"/>
                <a:ext cx="2959170" cy="707886"/>
              </a:xfrm>
              <a:prstGeom prst="rect">
                <a:avLst/>
              </a:prstGeom>
              <a:noFill/>
            </p:spPr>
            <p:txBody>
              <a:bodyPr wrap="square" rtlCol="0">
                <a:spAutoFit/>
              </a:bodyPr>
              <a:lstStyle/>
              <a:p>
                <a:pPr algn="ctr"/>
                <a:r>
                  <a:rPr lang="en-US" sz="4000" b="1" dirty="0">
                    <a:solidFill>
                      <a:schemeClr val="accent5"/>
                    </a:solidFill>
                  </a:rPr>
                  <a:t>38%</a:t>
                </a:r>
                <a:r>
                  <a:rPr lang="en-US" sz="4000" dirty="0">
                    <a:solidFill>
                      <a:schemeClr val="accent5"/>
                    </a:solidFill>
                  </a:rPr>
                  <a:t>  </a:t>
                </a:r>
                <a:r>
                  <a:rPr lang="en-US" sz="4000" b="1" dirty="0">
                    <a:solidFill>
                      <a:schemeClr val="accent5">
                        <a:alpha val="50000"/>
                      </a:schemeClr>
                    </a:solidFill>
                  </a:rPr>
                  <a:t>19%</a:t>
                </a:r>
              </a:p>
            </p:txBody>
          </p:sp>
          <p:sp>
            <p:nvSpPr>
              <p:cNvPr id="15" name="TextBox 14"/>
              <p:cNvSpPr txBox="1"/>
              <p:nvPr/>
            </p:nvSpPr>
            <p:spPr>
              <a:xfrm>
                <a:off x="1771616" y="3191621"/>
                <a:ext cx="2797441" cy="954107"/>
              </a:xfrm>
              <a:prstGeom prst="rect">
                <a:avLst/>
              </a:prstGeom>
              <a:noFill/>
            </p:spPr>
            <p:txBody>
              <a:bodyPr wrap="square" rtlCol="0">
                <a:spAutoFit/>
              </a:bodyPr>
              <a:lstStyle/>
              <a:p>
                <a:pPr algn="ctr"/>
                <a:r>
                  <a:rPr lang="en-US" sz="1400" dirty="0">
                    <a:solidFill>
                      <a:schemeClr val="tx2"/>
                    </a:solidFill>
                  </a:rPr>
                  <a:t>Focuses broadly on </a:t>
                </a:r>
              </a:p>
              <a:p>
                <a:pPr algn="ctr"/>
                <a:r>
                  <a:rPr lang="en-US" sz="1400" dirty="0">
                    <a:solidFill>
                      <a:schemeClr val="tx2"/>
                    </a:solidFill>
                  </a:rPr>
                  <a:t>whole-employee health, including physical, emotional*, career and financial aspects</a:t>
                </a:r>
              </a:p>
            </p:txBody>
          </p:sp>
          <p:cxnSp>
            <p:nvCxnSpPr>
              <p:cNvPr id="16" name="Straight Connector 15"/>
              <p:cNvCxnSpPr/>
              <p:nvPr/>
            </p:nvCxnSpPr>
            <p:spPr>
              <a:xfrm>
                <a:off x="3174170" y="2641640"/>
                <a:ext cx="0" cy="530072"/>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4613627" y="2608429"/>
                <a:ext cx="2959170" cy="707886"/>
              </a:xfrm>
              <a:prstGeom prst="rect">
                <a:avLst/>
              </a:prstGeom>
              <a:noFill/>
            </p:spPr>
            <p:txBody>
              <a:bodyPr wrap="square" rtlCol="0">
                <a:spAutoFit/>
              </a:bodyPr>
              <a:lstStyle/>
              <a:p>
                <a:pPr algn="ctr"/>
                <a:r>
                  <a:rPr lang="en-US" sz="4000" b="1" dirty="0">
                    <a:solidFill>
                      <a:schemeClr val="accent5"/>
                    </a:solidFill>
                  </a:rPr>
                  <a:t>39%</a:t>
                </a:r>
                <a:r>
                  <a:rPr lang="en-US" sz="2400" baseline="75000" dirty="0">
                    <a:solidFill>
                      <a:schemeClr val="accent5"/>
                    </a:solidFill>
                    <a:latin typeface="Wingdings 3" panose="05040102010807070707" pitchFamily="18" charset="2"/>
                    <a:sym typeface="Wingdings 3" panose="05040102010807070707" pitchFamily="18" charset="2"/>
                  </a:rPr>
                  <a:t></a:t>
                </a:r>
                <a:r>
                  <a:rPr lang="en-US" sz="4000" dirty="0">
                    <a:solidFill>
                      <a:schemeClr val="accent4"/>
                    </a:solidFill>
                  </a:rPr>
                  <a:t>  </a:t>
                </a:r>
                <a:r>
                  <a:rPr lang="en-US" sz="4000" b="1" dirty="0">
                    <a:solidFill>
                      <a:schemeClr val="accent5">
                        <a:alpha val="50000"/>
                      </a:schemeClr>
                    </a:solidFill>
                  </a:rPr>
                  <a:t>44%</a:t>
                </a:r>
              </a:p>
            </p:txBody>
          </p:sp>
          <p:sp>
            <p:nvSpPr>
              <p:cNvPr id="18" name="TextBox 17"/>
              <p:cNvSpPr txBox="1"/>
              <p:nvPr/>
            </p:nvSpPr>
            <p:spPr>
              <a:xfrm>
                <a:off x="4613628" y="3203344"/>
                <a:ext cx="2976151" cy="954107"/>
              </a:xfrm>
              <a:prstGeom prst="rect">
                <a:avLst/>
              </a:prstGeom>
              <a:noFill/>
            </p:spPr>
            <p:txBody>
              <a:bodyPr wrap="square" rtlCol="0">
                <a:spAutoFit/>
              </a:bodyPr>
              <a:lstStyle/>
              <a:p>
                <a:pPr algn="ctr"/>
                <a:r>
                  <a:rPr lang="en-US" sz="1400" dirty="0">
                    <a:solidFill>
                      <a:schemeClr val="tx2"/>
                    </a:solidFill>
                  </a:rPr>
                  <a:t>Focuses exclusively on </a:t>
                </a:r>
              </a:p>
              <a:p>
                <a:pPr algn="ctr"/>
                <a:r>
                  <a:rPr lang="en-US" sz="1400" dirty="0">
                    <a:solidFill>
                      <a:schemeClr val="tx2"/>
                    </a:solidFill>
                  </a:rPr>
                  <a:t>traditional physical health options</a:t>
                </a:r>
              </a:p>
              <a:p>
                <a:pPr algn="ctr"/>
                <a:r>
                  <a:rPr lang="en-US" sz="1400" dirty="0">
                    <a:solidFill>
                      <a:schemeClr val="tx2"/>
                    </a:solidFill>
                  </a:rPr>
                  <a:t>(flu shot, tobacco cessation, biometrics screening, etc.)</a:t>
                </a:r>
              </a:p>
            </p:txBody>
          </p:sp>
          <p:cxnSp>
            <p:nvCxnSpPr>
              <p:cNvPr id="19" name="Straight Connector 18"/>
              <p:cNvCxnSpPr/>
              <p:nvPr/>
            </p:nvCxnSpPr>
            <p:spPr>
              <a:xfrm>
                <a:off x="6086520" y="2653363"/>
                <a:ext cx="0" cy="530072"/>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4631814" y="2596707"/>
                <a:ext cx="0" cy="1549021"/>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8982120" y="2653364"/>
                <a:ext cx="0" cy="530072"/>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7563782" y="2608431"/>
                <a:ext cx="0" cy="1537297"/>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grpSp>
      </p:grpSp>
      <p:sp>
        <p:nvSpPr>
          <p:cNvPr id="25" name="TextBox 24"/>
          <p:cNvSpPr txBox="1"/>
          <p:nvPr/>
        </p:nvSpPr>
        <p:spPr>
          <a:xfrm>
            <a:off x="1751223" y="6311435"/>
            <a:ext cx="2976151" cy="230832"/>
          </a:xfrm>
          <a:prstGeom prst="rect">
            <a:avLst/>
          </a:prstGeom>
          <a:noFill/>
        </p:spPr>
        <p:txBody>
          <a:bodyPr wrap="square" rtlCol="0">
            <a:spAutoFit/>
          </a:bodyPr>
          <a:lstStyle/>
          <a:p>
            <a:r>
              <a:rPr lang="en-US" sz="900" dirty="0">
                <a:solidFill>
                  <a:schemeClr val="tx2"/>
                </a:solidFill>
              </a:rPr>
              <a:t>* Includes community and social aspects</a:t>
            </a:r>
          </a:p>
        </p:txBody>
      </p:sp>
      <p:pic>
        <p:nvPicPr>
          <p:cNvPr id="26" name="Picture 25"/>
          <p:cNvPicPr>
            <a:picLocks noChangeAspect="1"/>
          </p:cNvPicPr>
          <p:nvPr/>
        </p:nvPicPr>
        <p:blipFill rotWithShape="1">
          <a:blip r:embed="rId3"/>
          <a:srcRect t="-3" b="-3484"/>
          <a:stretch/>
        </p:blipFill>
        <p:spPr>
          <a:xfrm>
            <a:off x="4108284" y="4747667"/>
            <a:ext cx="4200978" cy="919304"/>
          </a:xfrm>
          <a:prstGeom prst="rect">
            <a:avLst/>
          </a:prstGeom>
        </p:spPr>
      </p:pic>
      <p:sp>
        <p:nvSpPr>
          <p:cNvPr id="4" name="Text Placeholder 3"/>
          <p:cNvSpPr>
            <a:spLocks noGrp="1"/>
          </p:cNvSpPr>
          <p:nvPr>
            <p:ph type="body" sz="quarter" idx="13"/>
          </p:nvPr>
        </p:nvSpPr>
        <p:spPr/>
        <p:txBody>
          <a:bodyPr/>
          <a:lstStyle/>
          <a:p>
            <a:r>
              <a:rPr lang="en-US" b="0" dirty="0" smtClean="0"/>
              <a:t>Scope Of The Wellbeing Strategy</a:t>
            </a:r>
          </a:p>
          <a:p>
            <a:endParaRPr lang="en-US" dirty="0"/>
          </a:p>
        </p:txBody>
      </p:sp>
      <p:pic>
        <p:nvPicPr>
          <p:cNvPr id="28" name="Picture 27"/>
          <p:cNvPicPr>
            <a:picLocks noChangeAspect="1"/>
          </p:cNvPicPr>
          <p:nvPr/>
        </p:nvPicPr>
        <p:blipFill>
          <a:blip r:embed="rId4"/>
          <a:stretch>
            <a:fillRect/>
          </a:stretch>
        </p:blipFill>
        <p:spPr>
          <a:xfrm>
            <a:off x="10145755" y="1"/>
            <a:ext cx="744950" cy="1161617"/>
          </a:xfrm>
          <a:prstGeom prst="rect">
            <a:avLst/>
          </a:prstGeom>
        </p:spPr>
      </p:pic>
      <p:sp>
        <p:nvSpPr>
          <p:cNvPr id="29" name="Title 6"/>
          <p:cNvSpPr>
            <a:spLocks noGrp="1"/>
          </p:cNvSpPr>
          <p:nvPr>
            <p:ph type="title"/>
          </p:nvPr>
        </p:nvSpPr>
        <p:spPr>
          <a:xfrm>
            <a:off x="731520" y="182880"/>
            <a:ext cx="7924800" cy="822960"/>
          </a:xfrm>
        </p:spPr>
        <p:txBody>
          <a:bodyPr>
            <a:noAutofit/>
          </a:bodyPr>
          <a:lstStyle/>
          <a:p>
            <a:r>
              <a:rPr lang="en-US" sz="2400" dirty="0"/>
              <a:t>Enriching employees‘ health, work experience and productivity through comprehensive wellbeing </a:t>
            </a:r>
            <a:r>
              <a:rPr lang="en-US" sz="2400" dirty="0" smtClean="0"/>
              <a:t>investments</a:t>
            </a:r>
            <a:endParaRPr lang="en-US" sz="2400" dirty="0"/>
          </a:p>
        </p:txBody>
      </p:sp>
    </p:spTree>
    <p:extLst>
      <p:ext uri="{BB962C8B-B14F-4D97-AF65-F5344CB8AC3E}">
        <p14:creationId xmlns:p14="http://schemas.microsoft.com/office/powerpoint/2010/main" val="3082619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1524001" y="2175994"/>
            <a:ext cx="9143999" cy="307777"/>
          </a:xfrm>
          <a:prstGeom prst="rect">
            <a:avLst/>
          </a:prstGeom>
          <a:noFill/>
        </p:spPr>
        <p:txBody>
          <a:bodyPr wrap="square" rtlCol="0">
            <a:spAutoFit/>
          </a:bodyPr>
          <a:lstStyle/>
          <a:p>
            <a:pPr algn="ctr"/>
            <a:r>
              <a:rPr lang="en-US" sz="1400" b="1" cap="all" dirty="0">
                <a:solidFill>
                  <a:schemeClr val="tx2"/>
                </a:solidFill>
              </a:rPr>
              <a:t>Physical wellbeing</a:t>
            </a:r>
          </a:p>
        </p:txBody>
      </p:sp>
      <p:sp>
        <p:nvSpPr>
          <p:cNvPr id="28" name="TextBox 27"/>
          <p:cNvSpPr txBox="1"/>
          <p:nvPr/>
        </p:nvSpPr>
        <p:spPr>
          <a:xfrm>
            <a:off x="1701277" y="2589651"/>
            <a:ext cx="2959170" cy="707886"/>
          </a:xfrm>
          <a:prstGeom prst="rect">
            <a:avLst/>
          </a:prstGeom>
          <a:noFill/>
        </p:spPr>
        <p:txBody>
          <a:bodyPr wrap="square" rtlCol="0">
            <a:spAutoFit/>
          </a:bodyPr>
          <a:lstStyle/>
          <a:p>
            <a:pPr algn="ctr"/>
            <a:r>
              <a:rPr lang="en-US" sz="4000" b="1" dirty="0">
                <a:solidFill>
                  <a:schemeClr val="accent5"/>
                </a:solidFill>
              </a:rPr>
              <a:t>65%</a:t>
            </a:r>
            <a:r>
              <a:rPr lang="en-US" sz="4000" dirty="0">
                <a:solidFill>
                  <a:schemeClr val="accent5"/>
                </a:solidFill>
              </a:rPr>
              <a:t>  </a:t>
            </a:r>
            <a:r>
              <a:rPr lang="en-US" sz="4000" b="1" dirty="0">
                <a:solidFill>
                  <a:schemeClr val="accent5">
                    <a:alpha val="50000"/>
                  </a:schemeClr>
                </a:solidFill>
              </a:rPr>
              <a:t>54%</a:t>
            </a:r>
          </a:p>
        </p:txBody>
      </p:sp>
      <p:sp>
        <p:nvSpPr>
          <p:cNvPr id="29" name="TextBox 28"/>
          <p:cNvSpPr txBox="1"/>
          <p:nvPr/>
        </p:nvSpPr>
        <p:spPr>
          <a:xfrm>
            <a:off x="1771616" y="3184566"/>
            <a:ext cx="2797441" cy="307777"/>
          </a:xfrm>
          <a:prstGeom prst="rect">
            <a:avLst/>
          </a:prstGeom>
          <a:noFill/>
        </p:spPr>
        <p:txBody>
          <a:bodyPr wrap="square" rtlCol="0">
            <a:spAutoFit/>
          </a:bodyPr>
          <a:lstStyle/>
          <a:p>
            <a:pPr algn="ctr"/>
            <a:r>
              <a:rPr lang="en-US" sz="1400" dirty="0">
                <a:solidFill>
                  <a:schemeClr val="tx2"/>
                </a:solidFill>
              </a:rPr>
              <a:t>Flu shots</a:t>
            </a:r>
          </a:p>
        </p:txBody>
      </p:sp>
      <p:cxnSp>
        <p:nvCxnSpPr>
          <p:cNvPr id="30" name="Straight Connector 29"/>
          <p:cNvCxnSpPr/>
          <p:nvPr/>
        </p:nvCxnSpPr>
        <p:spPr>
          <a:xfrm>
            <a:off x="3174170" y="2634585"/>
            <a:ext cx="0" cy="530072"/>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4613627" y="2601374"/>
            <a:ext cx="2959170" cy="707886"/>
          </a:xfrm>
          <a:prstGeom prst="rect">
            <a:avLst/>
          </a:prstGeom>
          <a:noFill/>
        </p:spPr>
        <p:txBody>
          <a:bodyPr wrap="square" rtlCol="0">
            <a:spAutoFit/>
          </a:bodyPr>
          <a:lstStyle/>
          <a:p>
            <a:pPr algn="ctr"/>
            <a:r>
              <a:rPr lang="en-US" sz="4000" b="1" dirty="0">
                <a:solidFill>
                  <a:schemeClr val="accent5"/>
                </a:solidFill>
              </a:rPr>
              <a:t>50%</a:t>
            </a:r>
            <a:r>
              <a:rPr lang="en-US" sz="4000" dirty="0">
                <a:solidFill>
                  <a:schemeClr val="accent5"/>
                </a:solidFill>
              </a:rPr>
              <a:t>  </a:t>
            </a:r>
            <a:r>
              <a:rPr lang="en-US" sz="4000" b="1" dirty="0">
                <a:solidFill>
                  <a:schemeClr val="accent5">
                    <a:alpha val="50000"/>
                  </a:schemeClr>
                </a:solidFill>
              </a:rPr>
              <a:t>32%</a:t>
            </a:r>
          </a:p>
        </p:txBody>
      </p:sp>
      <p:sp>
        <p:nvSpPr>
          <p:cNvPr id="32" name="TextBox 31"/>
          <p:cNvSpPr txBox="1"/>
          <p:nvPr/>
        </p:nvSpPr>
        <p:spPr>
          <a:xfrm>
            <a:off x="4613628" y="3196289"/>
            <a:ext cx="2976151" cy="307777"/>
          </a:xfrm>
          <a:prstGeom prst="rect">
            <a:avLst/>
          </a:prstGeom>
          <a:noFill/>
        </p:spPr>
        <p:txBody>
          <a:bodyPr wrap="square" rtlCol="0">
            <a:spAutoFit/>
          </a:bodyPr>
          <a:lstStyle/>
          <a:p>
            <a:pPr algn="ctr"/>
            <a:r>
              <a:rPr lang="en-US" sz="1400" dirty="0">
                <a:solidFill>
                  <a:schemeClr val="tx2"/>
                </a:solidFill>
              </a:rPr>
              <a:t>Physical activity programs</a:t>
            </a:r>
          </a:p>
        </p:txBody>
      </p:sp>
      <p:cxnSp>
        <p:nvCxnSpPr>
          <p:cNvPr id="33" name="Straight Connector 32"/>
          <p:cNvCxnSpPr/>
          <p:nvPr/>
        </p:nvCxnSpPr>
        <p:spPr>
          <a:xfrm>
            <a:off x="6086520" y="2646308"/>
            <a:ext cx="0" cy="530072"/>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4631814" y="2589652"/>
            <a:ext cx="0" cy="868247"/>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7509227" y="2601375"/>
            <a:ext cx="2959170" cy="707886"/>
          </a:xfrm>
          <a:prstGeom prst="rect">
            <a:avLst/>
          </a:prstGeom>
          <a:noFill/>
        </p:spPr>
        <p:txBody>
          <a:bodyPr wrap="square" rtlCol="0">
            <a:spAutoFit/>
          </a:bodyPr>
          <a:lstStyle/>
          <a:p>
            <a:pPr algn="ctr"/>
            <a:r>
              <a:rPr lang="en-US" sz="4000" b="1" dirty="0">
                <a:solidFill>
                  <a:schemeClr val="accent5"/>
                </a:solidFill>
              </a:rPr>
              <a:t>50%</a:t>
            </a:r>
            <a:r>
              <a:rPr lang="en-US" sz="4000" dirty="0">
                <a:solidFill>
                  <a:schemeClr val="accent5"/>
                </a:solidFill>
              </a:rPr>
              <a:t>  </a:t>
            </a:r>
            <a:r>
              <a:rPr lang="en-US" sz="4000" b="1" dirty="0">
                <a:solidFill>
                  <a:schemeClr val="accent5">
                    <a:alpha val="50000"/>
                  </a:schemeClr>
                </a:solidFill>
              </a:rPr>
              <a:t>33%</a:t>
            </a:r>
          </a:p>
        </p:txBody>
      </p:sp>
      <p:sp>
        <p:nvSpPr>
          <p:cNvPr id="37" name="TextBox 36"/>
          <p:cNvSpPr txBox="1"/>
          <p:nvPr/>
        </p:nvSpPr>
        <p:spPr>
          <a:xfrm>
            <a:off x="7567462" y="3184566"/>
            <a:ext cx="2976151" cy="307777"/>
          </a:xfrm>
          <a:prstGeom prst="rect">
            <a:avLst/>
          </a:prstGeom>
          <a:noFill/>
        </p:spPr>
        <p:txBody>
          <a:bodyPr wrap="square" rtlCol="0">
            <a:spAutoFit/>
          </a:bodyPr>
          <a:lstStyle/>
          <a:p>
            <a:pPr algn="ctr"/>
            <a:r>
              <a:rPr lang="en-US" sz="1400" dirty="0">
                <a:solidFill>
                  <a:schemeClr val="tx2"/>
                </a:solidFill>
              </a:rPr>
              <a:t>Health risk assessments</a:t>
            </a:r>
          </a:p>
        </p:txBody>
      </p:sp>
      <p:cxnSp>
        <p:nvCxnSpPr>
          <p:cNvPr id="40" name="Straight Connector 39"/>
          <p:cNvCxnSpPr/>
          <p:nvPr/>
        </p:nvCxnSpPr>
        <p:spPr>
          <a:xfrm>
            <a:off x="8982120" y="2646309"/>
            <a:ext cx="0" cy="530072"/>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7563782" y="2601376"/>
            <a:ext cx="0" cy="856523"/>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pic>
        <p:nvPicPr>
          <p:cNvPr id="42" name="Picture 41"/>
          <p:cNvPicPr>
            <a:picLocks noChangeAspect="1"/>
          </p:cNvPicPr>
          <p:nvPr/>
        </p:nvPicPr>
        <p:blipFill rotWithShape="1">
          <a:blip r:embed="rId3"/>
          <a:srcRect t="-1" b="59076"/>
          <a:stretch/>
        </p:blipFill>
        <p:spPr>
          <a:xfrm>
            <a:off x="3675806" y="5158122"/>
            <a:ext cx="4980514" cy="431013"/>
          </a:xfrm>
          <a:prstGeom prst="rect">
            <a:avLst/>
          </a:prstGeom>
        </p:spPr>
      </p:pic>
      <p:sp>
        <p:nvSpPr>
          <p:cNvPr id="43" name="TextBox 42"/>
          <p:cNvSpPr txBox="1"/>
          <p:nvPr/>
        </p:nvSpPr>
        <p:spPr>
          <a:xfrm>
            <a:off x="1707905" y="3775724"/>
            <a:ext cx="2959170" cy="707886"/>
          </a:xfrm>
          <a:prstGeom prst="rect">
            <a:avLst/>
          </a:prstGeom>
          <a:noFill/>
        </p:spPr>
        <p:txBody>
          <a:bodyPr wrap="square" rtlCol="0">
            <a:spAutoFit/>
          </a:bodyPr>
          <a:lstStyle/>
          <a:p>
            <a:pPr algn="ctr"/>
            <a:r>
              <a:rPr lang="en-US" sz="4000" b="1" dirty="0">
                <a:solidFill>
                  <a:schemeClr val="accent5"/>
                </a:solidFill>
              </a:rPr>
              <a:t>46%</a:t>
            </a:r>
            <a:r>
              <a:rPr lang="en-US" sz="4000" dirty="0">
                <a:solidFill>
                  <a:schemeClr val="accent5"/>
                </a:solidFill>
              </a:rPr>
              <a:t>  </a:t>
            </a:r>
            <a:r>
              <a:rPr lang="en-US" sz="4000" b="1" dirty="0">
                <a:solidFill>
                  <a:schemeClr val="accent5">
                    <a:alpha val="50000"/>
                  </a:schemeClr>
                </a:solidFill>
              </a:rPr>
              <a:t>34%</a:t>
            </a:r>
          </a:p>
        </p:txBody>
      </p:sp>
      <p:sp>
        <p:nvSpPr>
          <p:cNvPr id="44" name="TextBox 43"/>
          <p:cNvSpPr txBox="1"/>
          <p:nvPr/>
        </p:nvSpPr>
        <p:spPr>
          <a:xfrm>
            <a:off x="1778244" y="4370639"/>
            <a:ext cx="2797441" cy="307777"/>
          </a:xfrm>
          <a:prstGeom prst="rect">
            <a:avLst/>
          </a:prstGeom>
          <a:noFill/>
        </p:spPr>
        <p:txBody>
          <a:bodyPr wrap="square" rtlCol="0">
            <a:spAutoFit/>
          </a:bodyPr>
          <a:lstStyle/>
          <a:p>
            <a:pPr algn="ctr"/>
            <a:r>
              <a:rPr lang="en-US" sz="1400" dirty="0">
                <a:solidFill>
                  <a:schemeClr val="tx2"/>
                </a:solidFill>
              </a:rPr>
              <a:t>Biometric screenings</a:t>
            </a:r>
          </a:p>
        </p:txBody>
      </p:sp>
      <p:cxnSp>
        <p:nvCxnSpPr>
          <p:cNvPr id="45" name="Straight Connector 44"/>
          <p:cNvCxnSpPr/>
          <p:nvPr/>
        </p:nvCxnSpPr>
        <p:spPr>
          <a:xfrm>
            <a:off x="3180798" y="3820658"/>
            <a:ext cx="0" cy="530072"/>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46" name="TextBox 45"/>
          <p:cNvSpPr txBox="1"/>
          <p:nvPr/>
        </p:nvSpPr>
        <p:spPr>
          <a:xfrm>
            <a:off x="4620255" y="3787447"/>
            <a:ext cx="2959170" cy="707886"/>
          </a:xfrm>
          <a:prstGeom prst="rect">
            <a:avLst/>
          </a:prstGeom>
          <a:noFill/>
        </p:spPr>
        <p:txBody>
          <a:bodyPr wrap="square" rtlCol="0">
            <a:spAutoFit/>
          </a:bodyPr>
          <a:lstStyle/>
          <a:p>
            <a:pPr algn="ctr"/>
            <a:r>
              <a:rPr lang="en-US" sz="4000" b="1" dirty="0">
                <a:solidFill>
                  <a:schemeClr val="accent5"/>
                </a:solidFill>
              </a:rPr>
              <a:t>45%</a:t>
            </a:r>
            <a:r>
              <a:rPr lang="en-US" sz="4000" dirty="0">
                <a:solidFill>
                  <a:schemeClr val="accent5"/>
                </a:solidFill>
              </a:rPr>
              <a:t>  </a:t>
            </a:r>
            <a:r>
              <a:rPr lang="en-US" sz="4000" b="1" dirty="0">
                <a:solidFill>
                  <a:schemeClr val="accent5">
                    <a:alpha val="50000"/>
                  </a:schemeClr>
                </a:solidFill>
              </a:rPr>
              <a:t>35%</a:t>
            </a:r>
          </a:p>
        </p:txBody>
      </p:sp>
      <p:sp>
        <p:nvSpPr>
          <p:cNvPr id="47" name="TextBox 46"/>
          <p:cNvSpPr txBox="1"/>
          <p:nvPr/>
        </p:nvSpPr>
        <p:spPr>
          <a:xfrm>
            <a:off x="4620256" y="4382362"/>
            <a:ext cx="2976151" cy="307777"/>
          </a:xfrm>
          <a:prstGeom prst="rect">
            <a:avLst/>
          </a:prstGeom>
          <a:noFill/>
        </p:spPr>
        <p:txBody>
          <a:bodyPr wrap="square" rtlCol="0">
            <a:spAutoFit/>
          </a:bodyPr>
          <a:lstStyle/>
          <a:p>
            <a:pPr algn="ctr"/>
            <a:r>
              <a:rPr lang="en-US" sz="1400" dirty="0">
                <a:solidFill>
                  <a:schemeClr val="tx2"/>
                </a:solidFill>
              </a:rPr>
              <a:t>Tobacco cessation</a:t>
            </a:r>
          </a:p>
        </p:txBody>
      </p:sp>
      <p:cxnSp>
        <p:nvCxnSpPr>
          <p:cNvPr id="48" name="Straight Connector 47"/>
          <p:cNvCxnSpPr/>
          <p:nvPr/>
        </p:nvCxnSpPr>
        <p:spPr>
          <a:xfrm>
            <a:off x="6093148" y="3832381"/>
            <a:ext cx="0" cy="530072"/>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4638442" y="3775725"/>
            <a:ext cx="0" cy="868247"/>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50" name="TextBox 49"/>
          <p:cNvSpPr txBox="1"/>
          <p:nvPr/>
        </p:nvSpPr>
        <p:spPr>
          <a:xfrm>
            <a:off x="7515855" y="3787448"/>
            <a:ext cx="2959170" cy="707886"/>
          </a:xfrm>
          <a:prstGeom prst="rect">
            <a:avLst/>
          </a:prstGeom>
          <a:noFill/>
        </p:spPr>
        <p:txBody>
          <a:bodyPr wrap="square" rtlCol="0">
            <a:spAutoFit/>
          </a:bodyPr>
          <a:lstStyle/>
          <a:p>
            <a:pPr algn="ctr"/>
            <a:r>
              <a:rPr lang="en-US" sz="4000" b="1" dirty="0">
                <a:solidFill>
                  <a:schemeClr val="accent5"/>
                </a:solidFill>
              </a:rPr>
              <a:t>42%</a:t>
            </a:r>
            <a:r>
              <a:rPr lang="en-US" sz="4000" dirty="0">
                <a:solidFill>
                  <a:schemeClr val="accent5"/>
                </a:solidFill>
              </a:rPr>
              <a:t>  </a:t>
            </a:r>
            <a:r>
              <a:rPr lang="en-US" sz="4000" b="1" dirty="0">
                <a:solidFill>
                  <a:schemeClr val="accent5">
                    <a:alpha val="50000"/>
                  </a:schemeClr>
                </a:solidFill>
              </a:rPr>
              <a:t>31%</a:t>
            </a:r>
          </a:p>
        </p:txBody>
      </p:sp>
      <p:sp>
        <p:nvSpPr>
          <p:cNvPr id="51" name="TextBox 50"/>
          <p:cNvSpPr txBox="1"/>
          <p:nvPr/>
        </p:nvSpPr>
        <p:spPr>
          <a:xfrm>
            <a:off x="7574090" y="4370639"/>
            <a:ext cx="2976151" cy="307777"/>
          </a:xfrm>
          <a:prstGeom prst="rect">
            <a:avLst/>
          </a:prstGeom>
          <a:noFill/>
        </p:spPr>
        <p:txBody>
          <a:bodyPr wrap="square" rtlCol="0">
            <a:spAutoFit/>
          </a:bodyPr>
          <a:lstStyle/>
          <a:p>
            <a:pPr algn="ctr"/>
            <a:r>
              <a:rPr lang="en-US" sz="1400" dirty="0">
                <a:solidFill>
                  <a:schemeClr val="tx2"/>
                </a:solidFill>
              </a:rPr>
              <a:t>Weight management</a:t>
            </a:r>
          </a:p>
        </p:txBody>
      </p:sp>
      <p:cxnSp>
        <p:nvCxnSpPr>
          <p:cNvPr id="52" name="Straight Connector 51"/>
          <p:cNvCxnSpPr/>
          <p:nvPr/>
        </p:nvCxnSpPr>
        <p:spPr>
          <a:xfrm>
            <a:off x="8988748" y="3832382"/>
            <a:ext cx="0" cy="530072"/>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7570410" y="3787449"/>
            <a:ext cx="0" cy="856523"/>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4" name="Text Placeholder 3"/>
          <p:cNvSpPr>
            <a:spLocks noGrp="1"/>
          </p:cNvSpPr>
          <p:nvPr>
            <p:ph type="body" sz="quarter" idx="13"/>
          </p:nvPr>
        </p:nvSpPr>
        <p:spPr/>
        <p:txBody>
          <a:bodyPr/>
          <a:lstStyle/>
          <a:p>
            <a:r>
              <a:rPr lang="en-US" b="0" dirty="0" smtClean="0"/>
              <a:t>Total Wellbeing Program Elements</a:t>
            </a:r>
            <a:endParaRPr lang="en-US" b="0" dirty="0"/>
          </a:p>
        </p:txBody>
      </p:sp>
      <p:pic>
        <p:nvPicPr>
          <p:cNvPr id="38" name="Picture 37"/>
          <p:cNvPicPr>
            <a:picLocks noChangeAspect="1"/>
          </p:cNvPicPr>
          <p:nvPr/>
        </p:nvPicPr>
        <p:blipFill>
          <a:blip r:embed="rId4"/>
          <a:stretch>
            <a:fillRect/>
          </a:stretch>
        </p:blipFill>
        <p:spPr>
          <a:xfrm>
            <a:off x="10145755" y="1"/>
            <a:ext cx="744950" cy="1161617"/>
          </a:xfrm>
          <a:prstGeom prst="rect">
            <a:avLst/>
          </a:prstGeom>
        </p:spPr>
      </p:pic>
      <p:sp>
        <p:nvSpPr>
          <p:cNvPr id="54" name="Title 6"/>
          <p:cNvSpPr>
            <a:spLocks noGrp="1"/>
          </p:cNvSpPr>
          <p:nvPr>
            <p:ph type="title"/>
          </p:nvPr>
        </p:nvSpPr>
        <p:spPr>
          <a:xfrm>
            <a:off x="731520" y="182880"/>
            <a:ext cx="7924800" cy="822960"/>
          </a:xfrm>
        </p:spPr>
        <p:txBody>
          <a:bodyPr>
            <a:noAutofit/>
          </a:bodyPr>
          <a:lstStyle/>
          <a:p>
            <a:r>
              <a:rPr lang="en-US" sz="2400" dirty="0"/>
              <a:t>Enriching employees‘ health, work experience and productivity through comprehensive wellbeing </a:t>
            </a:r>
            <a:r>
              <a:rPr lang="en-US" sz="2400" dirty="0" smtClean="0"/>
              <a:t>investments</a:t>
            </a:r>
            <a:endParaRPr lang="en-US" sz="2400" dirty="0"/>
          </a:p>
        </p:txBody>
      </p:sp>
    </p:spTree>
    <p:extLst>
      <p:ext uri="{BB962C8B-B14F-4D97-AF65-F5344CB8AC3E}">
        <p14:creationId xmlns:p14="http://schemas.microsoft.com/office/powerpoint/2010/main" val="127693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1524001" y="2175994"/>
            <a:ext cx="9143999" cy="307777"/>
          </a:xfrm>
          <a:prstGeom prst="rect">
            <a:avLst/>
          </a:prstGeom>
          <a:noFill/>
        </p:spPr>
        <p:txBody>
          <a:bodyPr wrap="square" rtlCol="0">
            <a:spAutoFit/>
          </a:bodyPr>
          <a:lstStyle/>
          <a:p>
            <a:pPr algn="ctr"/>
            <a:r>
              <a:rPr lang="en-US" sz="1400" b="1" cap="all" dirty="0">
                <a:solidFill>
                  <a:schemeClr val="tx2"/>
                </a:solidFill>
              </a:rPr>
              <a:t>Physical wellbeing</a:t>
            </a:r>
          </a:p>
        </p:txBody>
      </p:sp>
      <p:sp>
        <p:nvSpPr>
          <p:cNvPr id="28" name="TextBox 27"/>
          <p:cNvSpPr txBox="1"/>
          <p:nvPr/>
        </p:nvSpPr>
        <p:spPr>
          <a:xfrm>
            <a:off x="1701277" y="2589651"/>
            <a:ext cx="2959170" cy="707886"/>
          </a:xfrm>
          <a:prstGeom prst="rect">
            <a:avLst/>
          </a:prstGeom>
          <a:noFill/>
        </p:spPr>
        <p:txBody>
          <a:bodyPr wrap="square" rtlCol="0">
            <a:spAutoFit/>
          </a:bodyPr>
          <a:lstStyle/>
          <a:p>
            <a:pPr algn="ctr"/>
            <a:r>
              <a:rPr lang="en-US" sz="4000" b="1" dirty="0">
                <a:solidFill>
                  <a:schemeClr val="accent5"/>
                </a:solidFill>
              </a:rPr>
              <a:t>41%</a:t>
            </a:r>
            <a:r>
              <a:rPr lang="en-US" sz="4000" dirty="0">
                <a:solidFill>
                  <a:schemeClr val="accent5"/>
                </a:solidFill>
              </a:rPr>
              <a:t>  </a:t>
            </a:r>
            <a:r>
              <a:rPr lang="en-US" sz="4000" b="1" dirty="0">
                <a:solidFill>
                  <a:schemeClr val="accent5">
                    <a:alpha val="50000"/>
                  </a:schemeClr>
                </a:solidFill>
              </a:rPr>
              <a:t>25%</a:t>
            </a:r>
          </a:p>
        </p:txBody>
      </p:sp>
      <p:sp>
        <p:nvSpPr>
          <p:cNvPr id="29" name="TextBox 28"/>
          <p:cNvSpPr txBox="1"/>
          <p:nvPr/>
        </p:nvSpPr>
        <p:spPr>
          <a:xfrm>
            <a:off x="1771616" y="3184566"/>
            <a:ext cx="2797441" cy="307777"/>
          </a:xfrm>
          <a:prstGeom prst="rect">
            <a:avLst/>
          </a:prstGeom>
          <a:noFill/>
        </p:spPr>
        <p:txBody>
          <a:bodyPr wrap="square" rtlCol="0">
            <a:spAutoFit/>
          </a:bodyPr>
          <a:lstStyle/>
          <a:p>
            <a:pPr algn="ctr"/>
            <a:r>
              <a:rPr lang="en-US" sz="1400" dirty="0">
                <a:solidFill>
                  <a:schemeClr val="tx2"/>
                </a:solidFill>
              </a:rPr>
              <a:t>Healthy vending and/or eating</a:t>
            </a:r>
          </a:p>
        </p:txBody>
      </p:sp>
      <p:cxnSp>
        <p:nvCxnSpPr>
          <p:cNvPr id="30" name="Straight Connector 29"/>
          <p:cNvCxnSpPr/>
          <p:nvPr/>
        </p:nvCxnSpPr>
        <p:spPr>
          <a:xfrm>
            <a:off x="3174170" y="2634585"/>
            <a:ext cx="0" cy="530072"/>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4613627" y="2601374"/>
            <a:ext cx="2959170" cy="707886"/>
          </a:xfrm>
          <a:prstGeom prst="rect">
            <a:avLst/>
          </a:prstGeom>
          <a:noFill/>
        </p:spPr>
        <p:txBody>
          <a:bodyPr wrap="square" rtlCol="0">
            <a:spAutoFit/>
          </a:bodyPr>
          <a:lstStyle/>
          <a:p>
            <a:pPr algn="ctr"/>
            <a:r>
              <a:rPr lang="en-US" sz="4000" b="1" dirty="0">
                <a:solidFill>
                  <a:schemeClr val="accent5"/>
                </a:solidFill>
              </a:rPr>
              <a:t>38%</a:t>
            </a:r>
            <a:r>
              <a:rPr lang="en-US" sz="4000" dirty="0">
                <a:solidFill>
                  <a:schemeClr val="accent5"/>
                </a:solidFill>
              </a:rPr>
              <a:t>  </a:t>
            </a:r>
            <a:r>
              <a:rPr lang="en-US" sz="4000" b="1" dirty="0">
                <a:solidFill>
                  <a:schemeClr val="accent5">
                    <a:alpha val="50000"/>
                  </a:schemeClr>
                </a:solidFill>
              </a:rPr>
              <a:t>24%</a:t>
            </a:r>
          </a:p>
        </p:txBody>
      </p:sp>
      <p:sp>
        <p:nvSpPr>
          <p:cNvPr id="32" name="TextBox 31"/>
          <p:cNvSpPr txBox="1"/>
          <p:nvPr/>
        </p:nvSpPr>
        <p:spPr>
          <a:xfrm>
            <a:off x="4613628" y="3196289"/>
            <a:ext cx="2976151" cy="307777"/>
          </a:xfrm>
          <a:prstGeom prst="rect">
            <a:avLst/>
          </a:prstGeom>
          <a:noFill/>
        </p:spPr>
        <p:txBody>
          <a:bodyPr wrap="square" rtlCol="0">
            <a:spAutoFit/>
          </a:bodyPr>
          <a:lstStyle/>
          <a:p>
            <a:pPr algn="ctr"/>
            <a:r>
              <a:rPr lang="en-US" sz="1400" dirty="0">
                <a:solidFill>
                  <a:schemeClr val="tx2"/>
                </a:solidFill>
              </a:rPr>
              <a:t>Disease management programs</a:t>
            </a:r>
          </a:p>
        </p:txBody>
      </p:sp>
      <p:cxnSp>
        <p:nvCxnSpPr>
          <p:cNvPr id="33" name="Straight Connector 32"/>
          <p:cNvCxnSpPr/>
          <p:nvPr/>
        </p:nvCxnSpPr>
        <p:spPr>
          <a:xfrm>
            <a:off x="6086520" y="2646308"/>
            <a:ext cx="0" cy="530072"/>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4631814" y="2589652"/>
            <a:ext cx="0" cy="868247"/>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7509227" y="2601375"/>
            <a:ext cx="2959170" cy="707886"/>
          </a:xfrm>
          <a:prstGeom prst="rect">
            <a:avLst/>
          </a:prstGeom>
          <a:noFill/>
        </p:spPr>
        <p:txBody>
          <a:bodyPr wrap="square" rtlCol="0">
            <a:spAutoFit/>
          </a:bodyPr>
          <a:lstStyle/>
          <a:p>
            <a:pPr algn="ctr"/>
            <a:r>
              <a:rPr lang="en-US" sz="4000" b="1" dirty="0">
                <a:solidFill>
                  <a:schemeClr val="accent5"/>
                </a:solidFill>
              </a:rPr>
              <a:t>25%</a:t>
            </a:r>
            <a:r>
              <a:rPr lang="en-US" sz="4000" dirty="0">
                <a:solidFill>
                  <a:schemeClr val="accent5"/>
                </a:solidFill>
              </a:rPr>
              <a:t>  </a:t>
            </a:r>
            <a:r>
              <a:rPr lang="en-US" sz="4000" b="1" dirty="0">
                <a:solidFill>
                  <a:schemeClr val="accent5">
                    <a:alpha val="50000"/>
                  </a:schemeClr>
                </a:solidFill>
              </a:rPr>
              <a:t>16%</a:t>
            </a:r>
          </a:p>
        </p:txBody>
      </p:sp>
      <p:sp>
        <p:nvSpPr>
          <p:cNvPr id="37" name="TextBox 36"/>
          <p:cNvSpPr txBox="1"/>
          <p:nvPr/>
        </p:nvSpPr>
        <p:spPr>
          <a:xfrm>
            <a:off x="7567462" y="3184566"/>
            <a:ext cx="2976151" cy="307777"/>
          </a:xfrm>
          <a:prstGeom prst="rect">
            <a:avLst/>
          </a:prstGeom>
          <a:noFill/>
        </p:spPr>
        <p:txBody>
          <a:bodyPr wrap="square" rtlCol="0">
            <a:spAutoFit/>
          </a:bodyPr>
          <a:lstStyle/>
          <a:p>
            <a:pPr algn="ctr"/>
            <a:r>
              <a:rPr lang="en-US" sz="1400" dirty="0">
                <a:solidFill>
                  <a:schemeClr val="tx2"/>
                </a:solidFill>
              </a:rPr>
              <a:t>Onsite fitness center</a:t>
            </a:r>
          </a:p>
        </p:txBody>
      </p:sp>
      <p:cxnSp>
        <p:nvCxnSpPr>
          <p:cNvPr id="40" name="Straight Connector 39"/>
          <p:cNvCxnSpPr/>
          <p:nvPr/>
        </p:nvCxnSpPr>
        <p:spPr>
          <a:xfrm>
            <a:off x="8982120" y="2646309"/>
            <a:ext cx="0" cy="530072"/>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7563782" y="2601376"/>
            <a:ext cx="0" cy="856523"/>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pic>
        <p:nvPicPr>
          <p:cNvPr id="42" name="Picture 41"/>
          <p:cNvPicPr>
            <a:picLocks noChangeAspect="1"/>
          </p:cNvPicPr>
          <p:nvPr/>
        </p:nvPicPr>
        <p:blipFill rotWithShape="1">
          <a:blip r:embed="rId3"/>
          <a:srcRect t="-1" b="59076"/>
          <a:stretch/>
        </p:blipFill>
        <p:spPr>
          <a:xfrm>
            <a:off x="3358005" y="5126584"/>
            <a:ext cx="5709392" cy="494090"/>
          </a:xfrm>
          <a:prstGeom prst="rect">
            <a:avLst/>
          </a:prstGeom>
        </p:spPr>
      </p:pic>
      <p:sp>
        <p:nvSpPr>
          <p:cNvPr id="43" name="TextBox 42"/>
          <p:cNvSpPr txBox="1"/>
          <p:nvPr/>
        </p:nvSpPr>
        <p:spPr>
          <a:xfrm>
            <a:off x="3178895" y="3775724"/>
            <a:ext cx="2959170" cy="707886"/>
          </a:xfrm>
          <a:prstGeom prst="rect">
            <a:avLst/>
          </a:prstGeom>
          <a:noFill/>
        </p:spPr>
        <p:txBody>
          <a:bodyPr wrap="square" rtlCol="0">
            <a:spAutoFit/>
          </a:bodyPr>
          <a:lstStyle/>
          <a:p>
            <a:pPr algn="ctr"/>
            <a:r>
              <a:rPr lang="en-US" sz="4000" b="1" dirty="0">
                <a:solidFill>
                  <a:schemeClr val="accent5"/>
                </a:solidFill>
              </a:rPr>
              <a:t>24%</a:t>
            </a:r>
            <a:r>
              <a:rPr lang="en-US" sz="4000" dirty="0">
                <a:solidFill>
                  <a:schemeClr val="accent5"/>
                </a:solidFill>
              </a:rPr>
              <a:t>  </a:t>
            </a:r>
            <a:r>
              <a:rPr lang="en-US" sz="4000" b="1" dirty="0">
                <a:solidFill>
                  <a:schemeClr val="accent5">
                    <a:alpha val="50000"/>
                  </a:schemeClr>
                </a:solidFill>
              </a:rPr>
              <a:t>11%</a:t>
            </a:r>
          </a:p>
        </p:txBody>
      </p:sp>
      <p:sp>
        <p:nvSpPr>
          <p:cNvPr id="44" name="TextBox 43"/>
          <p:cNvSpPr txBox="1"/>
          <p:nvPr/>
        </p:nvSpPr>
        <p:spPr>
          <a:xfrm>
            <a:off x="3249234" y="4370638"/>
            <a:ext cx="2797441" cy="523220"/>
          </a:xfrm>
          <a:prstGeom prst="rect">
            <a:avLst/>
          </a:prstGeom>
          <a:noFill/>
        </p:spPr>
        <p:txBody>
          <a:bodyPr wrap="square" rtlCol="0">
            <a:spAutoFit/>
          </a:bodyPr>
          <a:lstStyle/>
          <a:p>
            <a:pPr algn="ctr"/>
            <a:r>
              <a:rPr lang="en-US" sz="1400" dirty="0">
                <a:solidFill>
                  <a:schemeClr val="tx2"/>
                </a:solidFill>
              </a:rPr>
              <a:t>Onsite wellness coordinator or health professional</a:t>
            </a:r>
          </a:p>
        </p:txBody>
      </p:sp>
      <p:cxnSp>
        <p:nvCxnSpPr>
          <p:cNvPr id="45" name="Straight Connector 44"/>
          <p:cNvCxnSpPr/>
          <p:nvPr/>
        </p:nvCxnSpPr>
        <p:spPr>
          <a:xfrm>
            <a:off x="4651788" y="3820658"/>
            <a:ext cx="0" cy="530072"/>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46" name="TextBox 45"/>
          <p:cNvSpPr txBox="1"/>
          <p:nvPr/>
        </p:nvSpPr>
        <p:spPr>
          <a:xfrm>
            <a:off x="6064741" y="3787447"/>
            <a:ext cx="2959170" cy="707886"/>
          </a:xfrm>
          <a:prstGeom prst="rect">
            <a:avLst/>
          </a:prstGeom>
          <a:noFill/>
        </p:spPr>
        <p:txBody>
          <a:bodyPr wrap="square" rtlCol="0">
            <a:spAutoFit/>
          </a:bodyPr>
          <a:lstStyle/>
          <a:p>
            <a:pPr algn="ctr"/>
            <a:r>
              <a:rPr lang="en-US" sz="4000" b="1" dirty="0">
                <a:solidFill>
                  <a:schemeClr val="accent5"/>
                </a:solidFill>
              </a:rPr>
              <a:t>13%</a:t>
            </a:r>
            <a:r>
              <a:rPr lang="en-US" sz="4000" dirty="0">
                <a:solidFill>
                  <a:schemeClr val="accent5"/>
                </a:solidFill>
              </a:rPr>
              <a:t>  </a:t>
            </a:r>
            <a:r>
              <a:rPr lang="en-US" sz="4000" b="1" dirty="0">
                <a:solidFill>
                  <a:schemeClr val="accent5">
                    <a:alpha val="50000"/>
                  </a:schemeClr>
                </a:solidFill>
              </a:rPr>
              <a:t>4%</a:t>
            </a:r>
          </a:p>
        </p:txBody>
      </p:sp>
      <p:sp>
        <p:nvSpPr>
          <p:cNvPr id="47" name="TextBox 46"/>
          <p:cNvSpPr txBox="1"/>
          <p:nvPr/>
        </p:nvSpPr>
        <p:spPr>
          <a:xfrm>
            <a:off x="6091246" y="4382362"/>
            <a:ext cx="2976151" cy="307777"/>
          </a:xfrm>
          <a:prstGeom prst="rect">
            <a:avLst/>
          </a:prstGeom>
          <a:noFill/>
        </p:spPr>
        <p:txBody>
          <a:bodyPr wrap="square" rtlCol="0">
            <a:spAutoFit/>
          </a:bodyPr>
          <a:lstStyle/>
          <a:p>
            <a:pPr algn="ctr"/>
            <a:r>
              <a:rPr lang="en-US" sz="1400" dirty="0">
                <a:solidFill>
                  <a:schemeClr val="tx2"/>
                </a:solidFill>
              </a:rPr>
              <a:t>Onsite health clinic</a:t>
            </a:r>
          </a:p>
        </p:txBody>
      </p:sp>
      <p:cxnSp>
        <p:nvCxnSpPr>
          <p:cNvPr id="48" name="Straight Connector 47"/>
          <p:cNvCxnSpPr/>
          <p:nvPr/>
        </p:nvCxnSpPr>
        <p:spPr>
          <a:xfrm>
            <a:off x="7564138" y="3832381"/>
            <a:ext cx="0" cy="530072"/>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6109432" y="3775725"/>
            <a:ext cx="0" cy="868247"/>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4" name="Text Placeholder 3"/>
          <p:cNvSpPr>
            <a:spLocks noGrp="1"/>
          </p:cNvSpPr>
          <p:nvPr>
            <p:ph type="body" sz="quarter" idx="13"/>
          </p:nvPr>
        </p:nvSpPr>
        <p:spPr/>
        <p:txBody>
          <a:bodyPr/>
          <a:lstStyle/>
          <a:p>
            <a:r>
              <a:rPr lang="en-US" b="0" dirty="0" smtClean="0"/>
              <a:t>Total Wellbeing Program Elements</a:t>
            </a:r>
          </a:p>
          <a:p>
            <a:endParaRPr lang="en-US" dirty="0"/>
          </a:p>
        </p:txBody>
      </p:sp>
      <p:pic>
        <p:nvPicPr>
          <p:cNvPr id="38" name="Picture 37"/>
          <p:cNvPicPr>
            <a:picLocks noChangeAspect="1"/>
          </p:cNvPicPr>
          <p:nvPr/>
        </p:nvPicPr>
        <p:blipFill>
          <a:blip r:embed="rId4"/>
          <a:stretch>
            <a:fillRect/>
          </a:stretch>
        </p:blipFill>
        <p:spPr>
          <a:xfrm>
            <a:off x="10145755" y="1"/>
            <a:ext cx="744950" cy="1161617"/>
          </a:xfrm>
          <a:prstGeom prst="rect">
            <a:avLst/>
          </a:prstGeom>
        </p:spPr>
      </p:pic>
      <p:sp>
        <p:nvSpPr>
          <p:cNvPr id="50" name="Title 6"/>
          <p:cNvSpPr>
            <a:spLocks noGrp="1"/>
          </p:cNvSpPr>
          <p:nvPr>
            <p:ph type="title"/>
          </p:nvPr>
        </p:nvSpPr>
        <p:spPr>
          <a:xfrm>
            <a:off x="731520" y="182880"/>
            <a:ext cx="7924800" cy="822960"/>
          </a:xfrm>
        </p:spPr>
        <p:txBody>
          <a:bodyPr>
            <a:noAutofit/>
          </a:bodyPr>
          <a:lstStyle/>
          <a:p>
            <a:r>
              <a:rPr lang="en-US" sz="2400" dirty="0"/>
              <a:t>Enriching employees‘ health, work experience and productivity through comprehensive wellbeing </a:t>
            </a:r>
            <a:r>
              <a:rPr lang="en-US" sz="2400" dirty="0" smtClean="0"/>
              <a:t>investments</a:t>
            </a:r>
            <a:endParaRPr lang="en-US" sz="2400" dirty="0"/>
          </a:p>
        </p:txBody>
      </p:sp>
    </p:spTree>
    <p:extLst>
      <p:ext uri="{BB962C8B-B14F-4D97-AF65-F5344CB8AC3E}">
        <p14:creationId xmlns:p14="http://schemas.microsoft.com/office/powerpoint/2010/main" val="597628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1542187" y="2692259"/>
            <a:ext cx="9143999" cy="307777"/>
          </a:xfrm>
          <a:prstGeom prst="rect">
            <a:avLst/>
          </a:prstGeom>
          <a:noFill/>
        </p:spPr>
        <p:txBody>
          <a:bodyPr wrap="square" rtlCol="0">
            <a:spAutoFit/>
          </a:bodyPr>
          <a:lstStyle/>
          <a:p>
            <a:pPr algn="ctr"/>
            <a:r>
              <a:rPr lang="en-US" sz="1400" b="1" cap="all" dirty="0">
                <a:solidFill>
                  <a:schemeClr val="tx2"/>
                </a:solidFill>
              </a:rPr>
              <a:t>Emotional wellbeing — social aspects</a:t>
            </a:r>
          </a:p>
        </p:txBody>
      </p:sp>
      <p:sp>
        <p:nvSpPr>
          <p:cNvPr id="28" name="TextBox 27"/>
          <p:cNvSpPr txBox="1"/>
          <p:nvPr/>
        </p:nvSpPr>
        <p:spPr>
          <a:xfrm>
            <a:off x="1719463" y="3105916"/>
            <a:ext cx="2959170" cy="707886"/>
          </a:xfrm>
          <a:prstGeom prst="rect">
            <a:avLst/>
          </a:prstGeom>
          <a:noFill/>
        </p:spPr>
        <p:txBody>
          <a:bodyPr wrap="square" rtlCol="0">
            <a:spAutoFit/>
          </a:bodyPr>
          <a:lstStyle/>
          <a:p>
            <a:pPr algn="ctr"/>
            <a:r>
              <a:rPr lang="en-US" sz="4000" b="1" dirty="0">
                <a:solidFill>
                  <a:schemeClr val="accent5"/>
                </a:solidFill>
              </a:rPr>
              <a:t>44%</a:t>
            </a:r>
            <a:r>
              <a:rPr lang="en-US" sz="4000" dirty="0">
                <a:solidFill>
                  <a:schemeClr val="accent5"/>
                </a:solidFill>
              </a:rPr>
              <a:t>  </a:t>
            </a:r>
            <a:r>
              <a:rPr lang="en-US" sz="4000" b="1" dirty="0">
                <a:solidFill>
                  <a:schemeClr val="accent5">
                    <a:alpha val="50000"/>
                  </a:schemeClr>
                </a:solidFill>
              </a:rPr>
              <a:t>29%</a:t>
            </a:r>
          </a:p>
        </p:txBody>
      </p:sp>
      <p:sp>
        <p:nvSpPr>
          <p:cNvPr id="29" name="TextBox 28"/>
          <p:cNvSpPr txBox="1"/>
          <p:nvPr/>
        </p:nvSpPr>
        <p:spPr>
          <a:xfrm>
            <a:off x="1789802" y="3700830"/>
            <a:ext cx="2797441" cy="523220"/>
          </a:xfrm>
          <a:prstGeom prst="rect">
            <a:avLst/>
          </a:prstGeom>
          <a:noFill/>
        </p:spPr>
        <p:txBody>
          <a:bodyPr wrap="square" rtlCol="0">
            <a:spAutoFit/>
          </a:bodyPr>
          <a:lstStyle/>
          <a:p>
            <a:pPr algn="ctr"/>
            <a:r>
              <a:rPr lang="en-US" sz="1400" dirty="0">
                <a:solidFill>
                  <a:schemeClr val="tx2"/>
                </a:solidFill>
              </a:rPr>
              <a:t>Wellness committee </a:t>
            </a:r>
          </a:p>
          <a:p>
            <a:pPr algn="ctr"/>
            <a:r>
              <a:rPr lang="en-US" sz="1400" dirty="0">
                <a:solidFill>
                  <a:schemeClr val="tx2"/>
                </a:solidFill>
              </a:rPr>
              <a:t>or wellness champions</a:t>
            </a:r>
          </a:p>
        </p:txBody>
      </p:sp>
      <p:cxnSp>
        <p:nvCxnSpPr>
          <p:cNvPr id="30" name="Straight Connector 29"/>
          <p:cNvCxnSpPr/>
          <p:nvPr/>
        </p:nvCxnSpPr>
        <p:spPr>
          <a:xfrm>
            <a:off x="3192356" y="3150850"/>
            <a:ext cx="0" cy="530072"/>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4631813" y="3117639"/>
            <a:ext cx="2959170" cy="707886"/>
          </a:xfrm>
          <a:prstGeom prst="rect">
            <a:avLst/>
          </a:prstGeom>
          <a:noFill/>
        </p:spPr>
        <p:txBody>
          <a:bodyPr wrap="square" rtlCol="0">
            <a:spAutoFit/>
          </a:bodyPr>
          <a:lstStyle/>
          <a:p>
            <a:pPr algn="ctr"/>
            <a:r>
              <a:rPr lang="en-US" sz="4000" b="1" dirty="0">
                <a:solidFill>
                  <a:schemeClr val="accent5"/>
                </a:solidFill>
              </a:rPr>
              <a:t>37%</a:t>
            </a:r>
            <a:r>
              <a:rPr lang="en-US" sz="4000" dirty="0">
                <a:solidFill>
                  <a:schemeClr val="accent5"/>
                </a:solidFill>
              </a:rPr>
              <a:t>  </a:t>
            </a:r>
            <a:r>
              <a:rPr lang="en-US" sz="4000" b="1" dirty="0">
                <a:solidFill>
                  <a:schemeClr val="accent5">
                    <a:alpha val="50000"/>
                  </a:schemeClr>
                </a:solidFill>
              </a:rPr>
              <a:t>25%</a:t>
            </a:r>
          </a:p>
        </p:txBody>
      </p:sp>
      <p:sp>
        <p:nvSpPr>
          <p:cNvPr id="32" name="TextBox 31"/>
          <p:cNvSpPr txBox="1"/>
          <p:nvPr/>
        </p:nvSpPr>
        <p:spPr>
          <a:xfrm>
            <a:off x="4631814" y="3712554"/>
            <a:ext cx="2976151" cy="307777"/>
          </a:xfrm>
          <a:prstGeom prst="rect">
            <a:avLst/>
          </a:prstGeom>
          <a:noFill/>
        </p:spPr>
        <p:txBody>
          <a:bodyPr wrap="square" rtlCol="0">
            <a:spAutoFit/>
          </a:bodyPr>
          <a:lstStyle/>
          <a:p>
            <a:pPr algn="ctr"/>
            <a:r>
              <a:rPr lang="en-US" sz="1400" dirty="0">
                <a:solidFill>
                  <a:schemeClr val="tx2"/>
                </a:solidFill>
              </a:rPr>
              <a:t>Flexible working arrangements</a:t>
            </a:r>
          </a:p>
        </p:txBody>
      </p:sp>
      <p:cxnSp>
        <p:nvCxnSpPr>
          <p:cNvPr id="33" name="Straight Connector 32"/>
          <p:cNvCxnSpPr/>
          <p:nvPr/>
        </p:nvCxnSpPr>
        <p:spPr>
          <a:xfrm>
            <a:off x="6104706" y="3162573"/>
            <a:ext cx="0" cy="530072"/>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4650000" y="3105917"/>
            <a:ext cx="0" cy="868247"/>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7527413" y="3117640"/>
            <a:ext cx="2959170" cy="707886"/>
          </a:xfrm>
          <a:prstGeom prst="rect">
            <a:avLst/>
          </a:prstGeom>
          <a:noFill/>
        </p:spPr>
        <p:txBody>
          <a:bodyPr wrap="square" rtlCol="0">
            <a:spAutoFit/>
          </a:bodyPr>
          <a:lstStyle/>
          <a:p>
            <a:pPr algn="ctr"/>
            <a:r>
              <a:rPr lang="en-US" sz="4000" b="1" dirty="0">
                <a:solidFill>
                  <a:schemeClr val="accent5"/>
                </a:solidFill>
              </a:rPr>
              <a:t>33%</a:t>
            </a:r>
            <a:r>
              <a:rPr lang="en-US" sz="4000" dirty="0">
                <a:solidFill>
                  <a:schemeClr val="accent5"/>
                </a:solidFill>
              </a:rPr>
              <a:t>  </a:t>
            </a:r>
            <a:r>
              <a:rPr lang="en-US" sz="4000" b="1" dirty="0">
                <a:solidFill>
                  <a:schemeClr val="accent5">
                    <a:alpha val="50000"/>
                  </a:schemeClr>
                </a:solidFill>
              </a:rPr>
              <a:t>20%</a:t>
            </a:r>
          </a:p>
        </p:txBody>
      </p:sp>
      <p:sp>
        <p:nvSpPr>
          <p:cNvPr id="37" name="TextBox 36"/>
          <p:cNvSpPr txBox="1"/>
          <p:nvPr/>
        </p:nvSpPr>
        <p:spPr>
          <a:xfrm>
            <a:off x="7585648" y="3700831"/>
            <a:ext cx="2976151" cy="954107"/>
          </a:xfrm>
          <a:prstGeom prst="rect">
            <a:avLst/>
          </a:prstGeom>
          <a:noFill/>
        </p:spPr>
        <p:txBody>
          <a:bodyPr wrap="square" rtlCol="0">
            <a:spAutoFit/>
          </a:bodyPr>
          <a:lstStyle/>
          <a:p>
            <a:pPr algn="ctr"/>
            <a:r>
              <a:rPr lang="en-US" sz="1400" dirty="0">
                <a:solidFill>
                  <a:schemeClr val="tx2"/>
                </a:solidFill>
              </a:rPr>
              <a:t>Classes to promote</a:t>
            </a:r>
          </a:p>
          <a:p>
            <a:pPr algn="ctr"/>
            <a:r>
              <a:rPr lang="en-US" sz="1400" dirty="0">
                <a:solidFill>
                  <a:schemeClr val="tx2"/>
                </a:solidFill>
              </a:rPr>
              <a:t>emotional wellbeing</a:t>
            </a:r>
          </a:p>
          <a:p>
            <a:pPr algn="ctr"/>
            <a:r>
              <a:rPr lang="en-US" sz="1400" dirty="0">
                <a:solidFill>
                  <a:schemeClr val="tx2"/>
                </a:solidFill>
              </a:rPr>
              <a:t>(behavioral health, mindfulness, stress management, etc.)</a:t>
            </a:r>
          </a:p>
        </p:txBody>
      </p:sp>
      <p:cxnSp>
        <p:nvCxnSpPr>
          <p:cNvPr id="40" name="Straight Connector 39"/>
          <p:cNvCxnSpPr/>
          <p:nvPr/>
        </p:nvCxnSpPr>
        <p:spPr>
          <a:xfrm>
            <a:off x="9000306" y="3162574"/>
            <a:ext cx="0" cy="530072"/>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7581968" y="3117641"/>
            <a:ext cx="0" cy="856523"/>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pic>
        <p:nvPicPr>
          <p:cNvPr id="42" name="Picture 41"/>
          <p:cNvPicPr>
            <a:picLocks noChangeAspect="1"/>
          </p:cNvPicPr>
          <p:nvPr/>
        </p:nvPicPr>
        <p:blipFill rotWithShape="1">
          <a:blip r:embed="rId3"/>
          <a:srcRect t="-1" b="59076"/>
          <a:stretch/>
        </p:blipFill>
        <p:spPr>
          <a:xfrm>
            <a:off x="3653328" y="5041883"/>
            <a:ext cx="4535367" cy="392490"/>
          </a:xfrm>
          <a:prstGeom prst="rect">
            <a:avLst/>
          </a:prstGeom>
        </p:spPr>
      </p:pic>
      <p:pic>
        <p:nvPicPr>
          <p:cNvPr id="21" name="Picture 20"/>
          <p:cNvPicPr>
            <a:picLocks noChangeAspect="1"/>
          </p:cNvPicPr>
          <p:nvPr/>
        </p:nvPicPr>
        <p:blipFill>
          <a:blip r:embed="rId4"/>
          <a:stretch>
            <a:fillRect/>
          </a:stretch>
        </p:blipFill>
        <p:spPr>
          <a:xfrm>
            <a:off x="10145755" y="1"/>
            <a:ext cx="744950" cy="1161617"/>
          </a:xfrm>
          <a:prstGeom prst="rect">
            <a:avLst/>
          </a:prstGeom>
        </p:spPr>
      </p:pic>
      <p:sp>
        <p:nvSpPr>
          <p:cNvPr id="22" name="Text Placeholder 3"/>
          <p:cNvSpPr>
            <a:spLocks noGrp="1"/>
          </p:cNvSpPr>
          <p:nvPr>
            <p:ph type="body" sz="quarter" idx="13"/>
          </p:nvPr>
        </p:nvSpPr>
        <p:spPr>
          <a:xfrm>
            <a:off x="731520" y="1234440"/>
            <a:ext cx="10119360" cy="411480"/>
          </a:xfrm>
        </p:spPr>
        <p:txBody>
          <a:bodyPr/>
          <a:lstStyle/>
          <a:p>
            <a:r>
              <a:rPr lang="en-US" b="0" dirty="0" smtClean="0"/>
              <a:t>Total Wellbeing Program Elements</a:t>
            </a:r>
          </a:p>
          <a:p>
            <a:endParaRPr lang="en-US" dirty="0"/>
          </a:p>
        </p:txBody>
      </p:sp>
      <p:sp>
        <p:nvSpPr>
          <p:cNvPr id="23" name="Title 6"/>
          <p:cNvSpPr>
            <a:spLocks noGrp="1"/>
          </p:cNvSpPr>
          <p:nvPr>
            <p:ph type="title"/>
          </p:nvPr>
        </p:nvSpPr>
        <p:spPr>
          <a:xfrm>
            <a:off x="731520" y="182880"/>
            <a:ext cx="7924800" cy="822960"/>
          </a:xfrm>
        </p:spPr>
        <p:txBody>
          <a:bodyPr>
            <a:noAutofit/>
          </a:bodyPr>
          <a:lstStyle/>
          <a:p>
            <a:r>
              <a:rPr lang="en-US" sz="2400" dirty="0"/>
              <a:t>Enriching employees‘ health, work experience and productivity through comprehensive wellbeing </a:t>
            </a:r>
            <a:r>
              <a:rPr lang="en-US" sz="2400" dirty="0" smtClean="0"/>
              <a:t>investments</a:t>
            </a:r>
            <a:endParaRPr lang="en-US" sz="2400" dirty="0"/>
          </a:p>
        </p:txBody>
      </p:sp>
    </p:spTree>
    <p:extLst>
      <p:ext uri="{BB962C8B-B14F-4D97-AF65-F5344CB8AC3E}">
        <p14:creationId xmlns:p14="http://schemas.microsoft.com/office/powerpoint/2010/main" val="3413016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059544" y="2745994"/>
            <a:ext cx="10230707" cy="1713835"/>
            <a:chOff x="1524001" y="2175994"/>
            <a:chExt cx="9143999" cy="1531791"/>
          </a:xfrm>
        </p:grpSpPr>
        <p:sp>
          <p:nvSpPr>
            <p:cNvPr id="27" name="TextBox 26"/>
            <p:cNvSpPr txBox="1"/>
            <p:nvPr/>
          </p:nvSpPr>
          <p:spPr>
            <a:xfrm>
              <a:off x="1524001" y="2175994"/>
              <a:ext cx="9143999" cy="307777"/>
            </a:xfrm>
            <a:prstGeom prst="rect">
              <a:avLst/>
            </a:prstGeom>
            <a:noFill/>
          </p:spPr>
          <p:txBody>
            <a:bodyPr wrap="square" rtlCol="0">
              <a:spAutoFit/>
            </a:bodyPr>
            <a:lstStyle/>
            <a:p>
              <a:pPr algn="ctr"/>
              <a:r>
                <a:rPr lang="en-US" sz="1400" b="1" cap="all" dirty="0">
                  <a:solidFill>
                    <a:schemeClr val="tx2"/>
                  </a:solidFill>
                </a:rPr>
                <a:t>FINANCIAL wellbeing</a:t>
              </a:r>
            </a:p>
          </p:txBody>
        </p:sp>
        <p:sp>
          <p:nvSpPr>
            <p:cNvPr id="28" name="TextBox 27"/>
            <p:cNvSpPr txBox="1"/>
            <p:nvPr/>
          </p:nvSpPr>
          <p:spPr>
            <a:xfrm>
              <a:off x="1701277" y="2589651"/>
              <a:ext cx="2959170" cy="707886"/>
            </a:xfrm>
            <a:prstGeom prst="rect">
              <a:avLst/>
            </a:prstGeom>
            <a:noFill/>
          </p:spPr>
          <p:txBody>
            <a:bodyPr wrap="square" rtlCol="0">
              <a:spAutoFit/>
            </a:bodyPr>
            <a:lstStyle/>
            <a:p>
              <a:pPr algn="ctr"/>
              <a:r>
                <a:rPr lang="en-US" sz="4000" b="1" dirty="0">
                  <a:solidFill>
                    <a:schemeClr val="accent5"/>
                  </a:solidFill>
                </a:rPr>
                <a:t>42%</a:t>
              </a:r>
              <a:r>
                <a:rPr lang="en-US" sz="4000" dirty="0">
                  <a:solidFill>
                    <a:schemeClr val="accent5"/>
                  </a:solidFill>
                </a:rPr>
                <a:t>  </a:t>
              </a:r>
              <a:r>
                <a:rPr lang="en-US" sz="4000" b="1" dirty="0">
                  <a:solidFill>
                    <a:schemeClr val="accent5">
                      <a:alpha val="50000"/>
                    </a:schemeClr>
                  </a:solidFill>
                </a:rPr>
                <a:t>31%</a:t>
              </a:r>
            </a:p>
          </p:txBody>
        </p:sp>
        <p:sp>
          <p:nvSpPr>
            <p:cNvPr id="29" name="TextBox 28"/>
            <p:cNvSpPr txBox="1"/>
            <p:nvPr/>
          </p:nvSpPr>
          <p:spPr>
            <a:xfrm>
              <a:off x="1771616" y="3184566"/>
              <a:ext cx="2797441" cy="307777"/>
            </a:xfrm>
            <a:prstGeom prst="rect">
              <a:avLst/>
            </a:prstGeom>
            <a:noFill/>
          </p:spPr>
          <p:txBody>
            <a:bodyPr wrap="square" rtlCol="0">
              <a:spAutoFit/>
            </a:bodyPr>
            <a:lstStyle/>
            <a:p>
              <a:pPr algn="ctr"/>
              <a:r>
                <a:rPr lang="en-US" sz="1400" dirty="0">
                  <a:solidFill>
                    <a:schemeClr val="tx2"/>
                  </a:solidFill>
                </a:rPr>
                <a:t>Financial advisor sessions</a:t>
              </a:r>
            </a:p>
          </p:txBody>
        </p:sp>
        <p:cxnSp>
          <p:nvCxnSpPr>
            <p:cNvPr id="30" name="Straight Connector 29"/>
            <p:cNvCxnSpPr/>
            <p:nvPr/>
          </p:nvCxnSpPr>
          <p:spPr>
            <a:xfrm>
              <a:off x="3174170" y="2634585"/>
              <a:ext cx="0" cy="530072"/>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4613627" y="2601374"/>
              <a:ext cx="2959170" cy="707886"/>
            </a:xfrm>
            <a:prstGeom prst="rect">
              <a:avLst/>
            </a:prstGeom>
            <a:noFill/>
          </p:spPr>
          <p:txBody>
            <a:bodyPr wrap="square" rtlCol="0">
              <a:spAutoFit/>
            </a:bodyPr>
            <a:lstStyle/>
            <a:p>
              <a:pPr algn="ctr"/>
              <a:r>
                <a:rPr lang="en-US" sz="4000" b="1" dirty="0">
                  <a:solidFill>
                    <a:schemeClr val="accent5"/>
                  </a:solidFill>
                </a:rPr>
                <a:t>37%</a:t>
              </a:r>
              <a:r>
                <a:rPr lang="en-US" sz="4000" dirty="0">
                  <a:solidFill>
                    <a:schemeClr val="accent5"/>
                  </a:solidFill>
                </a:rPr>
                <a:t>  </a:t>
              </a:r>
              <a:r>
                <a:rPr lang="en-US" sz="4000" b="1" dirty="0">
                  <a:solidFill>
                    <a:schemeClr val="accent5">
                      <a:alpha val="50000"/>
                    </a:schemeClr>
                  </a:solidFill>
                </a:rPr>
                <a:t>22%</a:t>
              </a:r>
            </a:p>
          </p:txBody>
        </p:sp>
        <p:sp>
          <p:nvSpPr>
            <p:cNvPr id="32" name="TextBox 31"/>
            <p:cNvSpPr txBox="1"/>
            <p:nvPr/>
          </p:nvSpPr>
          <p:spPr>
            <a:xfrm>
              <a:off x="4613628" y="3196289"/>
              <a:ext cx="2976151" cy="307777"/>
            </a:xfrm>
            <a:prstGeom prst="rect">
              <a:avLst/>
            </a:prstGeom>
            <a:noFill/>
          </p:spPr>
          <p:txBody>
            <a:bodyPr wrap="square" rtlCol="0">
              <a:spAutoFit/>
            </a:bodyPr>
            <a:lstStyle/>
            <a:p>
              <a:pPr algn="ctr"/>
              <a:r>
                <a:rPr lang="en-US" sz="1400" dirty="0">
                  <a:solidFill>
                    <a:schemeClr val="tx2"/>
                  </a:solidFill>
                </a:rPr>
                <a:t>Gym subsidies</a:t>
              </a:r>
            </a:p>
          </p:txBody>
        </p:sp>
        <p:cxnSp>
          <p:nvCxnSpPr>
            <p:cNvPr id="33" name="Straight Connector 32"/>
            <p:cNvCxnSpPr/>
            <p:nvPr/>
          </p:nvCxnSpPr>
          <p:spPr>
            <a:xfrm>
              <a:off x="6086520" y="2646308"/>
              <a:ext cx="0" cy="530072"/>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4631814" y="2589652"/>
              <a:ext cx="0" cy="868247"/>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7495975" y="2601375"/>
              <a:ext cx="2959170" cy="707886"/>
            </a:xfrm>
            <a:prstGeom prst="rect">
              <a:avLst/>
            </a:prstGeom>
            <a:noFill/>
          </p:spPr>
          <p:txBody>
            <a:bodyPr wrap="square" rtlCol="0">
              <a:spAutoFit/>
            </a:bodyPr>
            <a:lstStyle/>
            <a:p>
              <a:pPr algn="ctr"/>
              <a:r>
                <a:rPr lang="en-US" sz="4000" b="1" dirty="0">
                  <a:solidFill>
                    <a:schemeClr val="accent5"/>
                  </a:solidFill>
                </a:rPr>
                <a:t>37%</a:t>
              </a:r>
              <a:r>
                <a:rPr lang="en-US" sz="4000" dirty="0">
                  <a:solidFill>
                    <a:schemeClr val="accent5"/>
                  </a:solidFill>
                </a:rPr>
                <a:t>  </a:t>
              </a:r>
              <a:r>
                <a:rPr lang="en-US" sz="4000" b="1" dirty="0">
                  <a:solidFill>
                    <a:schemeClr val="accent5">
                      <a:alpha val="50000"/>
                    </a:schemeClr>
                  </a:solidFill>
                </a:rPr>
                <a:t>23%</a:t>
              </a:r>
            </a:p>
          </p:txBody>
        </p:sp>
        <p:sp>
          <p:nvSpPr>
            <p:cNvPr id="37" name="TextBox 36"/>
            <p:cNvSpPr txBox="1"/>
            <p:nvPr/>
          </p:nvSpPr>
          <p:spPr>
            <a:xfrm>
              <a:off x="7567462" y="3184565"/>
              <a:ext cx="2976151" cy="523220"/>
            </a:xfrm>
            <a:prstGeom prst="rect">
              <a:avLst/>
            </a:prstGeom>
            <a:noFill/>
          </p:spPr>
          <p:txBody>
            <a:bodyPr wrap="square" rtlCol="0">
              <a:spAutoFit/>
            </a:bodyPr>
            <a:lstStyle/>
            <a:p>
              <a:pPr algn="ctr"/>
              <a:r>
                <a:rPr lang="en-US" sz="1400" dirty="0">
                  <a:solidFill>
                    <a:schemeClr val="tx2"/>
                  </a:solidFill>
                </a:rPr>
                <a:t>Financial literacy and other education opportunities</a:t>
              </a:r>
            </a:p>
          </p:txBody>
        </p:sp>
        <p:cxnSp>
          <p:nvCxnSpPr>
            <p:cNvPr id="40" name="Straight Connector 39"/>
            <p:cNvCxnSpPr/>
            <p:nvPr/>
          </p:nvCxnSpPr>
          <p:spPr>
            <a:xfrm>
              <a:off x="8982120" y="2646309"/>
              <a:ext cx="0" cy="530072"/>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7563782" y="2601376"/>
              <a:ext cx="0" cy="856523"/>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grpSp>
      <p:pic>
        <p:nvPicPr>
          <p:cNvPr id="42" name="Picture 41"/>
          <p:cNvPicPr>
            <a:picLocks noChangeAspect="1"/>
          </p:cNvPicPr>
          <p:nvPr/>
        </p:nvPicPr>
        <p:blipFill rotWithShape="1">
          <a:blip r:embed="rId3"/>
          <a:srcRect t="-1" b="59076"/>
          <a:stretch/>
        </p:blipFill>
        <p:spPr>
          <a:xfrm>
            <a:off x="3578159" y="4900170"/>
            <a:ext cx="5206237" cy="450547"/>
          </a:xfrm>
          <a:prstGeom prst="rect">
            <a:avLst/>
          </a:prstGeom>
        </p:spPr>
      </p:pic>
      <p:pic>
        <p:nvPicPr>
          <p:cNvPr id="21" name="Picture 20"/>
          <p:cNvPicPr>
            <a:picLocks noChangeAspect="1"/>
          </p:cNvPicPr>
          <p:nvPr/>
        </p:nvPicPr>
        <p:blipFill>
          <a:blip r:embed="rId4"/>
          <a:stretch>
            <a:fillRect/>
          </a:stretch>
        </p:blipFill>
        <p:spPr>
          <a:xfrm>
            <a:off x="10145755" y="1"/>
            <a:ext cx="744950" cy="1161617"/>
          </a:xfrm>
          <a:prstGeom prst="rect">
            <a:avLst/>
          </a:prstGeom>
        </p:spPr>
      </p:pic>
      <p:sp>
        <p:nvSpPr>
          <p:cNvPr id="22" name="Text Placeholder 3"/>
          <p:cNvSpPr>
            <a:spLocks noGrp="1"/>
          </p:cNvSpPr>
          <p:nvPr>
            <p:ph type="body" sz="quarter" idx="13"/>
          </p:nvPr>
        </p:nvSpPr>
        <p:spPr>
          <a:xfrm>
            <a:off x="731520" y="1234440"/>
            <a:ext cx="10119360" cy="411480"/>
          </a:xfrm>
        </p:spPr>
        <p:txBody>
          <a:bodyPr/>
          <a:lstStyle/>
          <a:p>
            <a:r>
              <a:rPr lang="en-US" b="0" dirty="0" smtClean="0"/>
              <a:t>Total Wellbeing Program Elements</a:t>
            </a:r>
          </a:p>
          <a:p>
            <a:endParaRPr lang="en-US" dirty="0"/>
          </a:p>
        </p:txBody>
      </p:sp>
      <p:sp>
        <p:nvSpPr>
          <p:cNvPr id="23" name="Title 6"/>
          <p:cNvSpPr>
            <a:spLocks noGrp="1"/>
          </p:cNvSpPr>
          <p:nvPr>
            <p:ph type="title"/>
          </p:nvPr>
        </p:nvSpPr>
        <p:spPr>
          <a:xfrm>
            <a:off x="731520" y="182880"/>
            <a:ext cx="7924800" cy="822960"/>
          </a:xfrm>
        </p:spPr>
        <p:txBody>
          <a:bodyPr>
            <a:noAutofit/>
          </a:bodyPr>
          <a:lstStyle/>
          <a:p>
            <a:r>
              <a:rPr lang="en-US" sz="2400" dirty="0"/>
              <a:t>Enriching employees‘ health, work experience and productivity through comprehensive wellbeing </a:t>
            </a:r>
            <a:r>
              <a:rPr lang="en-US" sz="2400" dirty="0" smtClean="0"/>
              <a:t>investments</a:t>
            </a:r>
            <a:endParaRPr lang="en-US" sz="2400" dirty="0"/>
          </a:p>
        </p:txBody>
      </p:sp>
    </p:spTree>
    <p:extLst>
      <p:ext uri="{BB962C8B-B14F-4D97-AF65-F5344CB8AC3E}">
        <p14:creationId xmlns:p14="http://schemas.microsoft.com/office/powerpoint/2010/main" val="420643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524002" y="2301570"/>
            <a:ext cx="4538027" cy="307777"/>
          </a:xfrm>
          <a:prstGeom prst="rect">
            <a:avLst/>
          </a:prstGeom>
          <a:noFill/>
        </p:spPr>
        <p:txBody>
          <a:bodyPr wrap="square" rtlCol="0">
            <a:spAutoFit/>
          </a:bodyPr>
          <a:lstStyle/>
          <a:p>
            <a:pPr algn="ctr"/>
            <a:r>
              <a:rPr lang="en-US" sz="1400" b="1" cap="all" dirty="0">
                <a:solidFill>
                  <a:schemeClr val="tx2"/>
                </a:solidFill>
              </a:rPr>
              <a:t>Program eligibility</a:t>
            </a:r>
          </a:p>
        </p:txBody>
      </p:sp>
      <p:sp>
        <p:nvSpPr>
          <p:cNvPr id="21" name="TextBox 20"/>
          <p:cNvSpPr txBox="1"/>
          <p:nvPr/>
        </p:nvSpPr>
        <p:spPr>
          <a:xfrm>
            <a:off x="6294277" y="2301571"/>
            <a:ext cx="4015914" cy="307776"/>
          </a:xfrm>
          <a:prstGeom prst="rect">
            <a:avLst/>
          </a:prstGeom>
          <a:noFill/>
        </p:spPr>
        <p:txBody>
          <a:bodyPr wrap="square" rtlCol="0">
            <a:spAutoFit/>
          </a:bodyPr>
          <a:lstStyle/>
          <a:p>
            <a:pPr lvl="0" algn="ctr"/>
            <a:r>
              <a:rPr lang="en-US" sz="1400" b="1" cap="all" dirty="0">
                <a:solidFill>
                  <a:srgbClr val="535353"/>
                </a:solidFill>
              </a:rPr>
              <a:t>Participation incentives</a:t>
            </a:r>
            <a:endParaRPr lang="en-US" b="1" cap="all" dirty="0">
              <a:solidFill>
                <a:schemeClr val="tx2"/>
              </a:solidFill>
            </a:endParaRPr>
          </a:p>
        </p:txBody>
      </p:sp>
      <p:sp>
        <p:nvSpPr>
          <p:cNvPr id="22" name="TextBox 21"/>
          <p:cNvSpPr txBox="1"/>
          <p:nvPr/>
        </p:nvSpPr>
        <p:spPr>
          <a:xfrm>
            <a:off x="2322599" y="2884317"/>
            <a:ext cx="2959170" cy="707886"/>
          </a:xfrm>
          <a:prstGeom prst="rect">
            <a:avLst/>
          </a:prstGeom>
          <a:noFill/>
        </p:spPr>
        <p:txBody>
          <a:bodyPr wrap="square" rtlCol="0">
            <a:spAutoFit/>
          </a:bodyPr>
          <a:lstStyle/>
          <a:p>
            <a:pPr algn="ctr"/>
            <a:r>
              <a:rPr lang="en-US" sz="4000" b="1" dirty="0">
                <a:solidFill>
                  <a:schemeClr val="accent5"/>
                </a:solidFill>
              </a:rPr>
              <a:t>25%</a:t>
            </a:r>
            <a:r>
              <a:rPr lang="en-US" sz="4000" dirty="0">
                <a:solidFill>
                  <a:schemeClr val="accent5"/>
                </a:solidFill>
              </a:rPr>
              <a:t>  </a:t>
            </a:r>
            <a:r>
              <a:rPr lang="en-US" sz="4000" b="1" dirty="0">
                <a:solidFill>
                  <a:schemeClr val="accent5">
                    <a:alpha val="50000"/>
                  </a:schemeClr>
                </a:solidFill>
              </a:rPr>
              <a:t>14%</a:t>
            </a:r>
          </a:p>
        </p:txBody>
      </p:sp>
      <p:sp>
        <p:nvSpPr>
          <p:cNvPr id="23" name="TextBox 22"/>
          <p:cNvSpPr txBox="1"/>
          <p:nvPr/>
        </p:nvSpPr>
        <p:spPr>
          <a:xfrm>
            <a:off x="2145325" y="3490955"/>
            <a:ext cx="3317631" cy="307777"/>
          </a:xfrm>
          <a:prstGeom prst="rect">
            <a:avLst/>
          </a:prstGeom>
          <a:noFill/>
        </p:spPr>
        <p:txBody>
          <a:bodyPr wrap="square" rtlCol="0">
            <a:spAutoFit/>
          </a:bodyPr>
          <a:lstStyle/>
          <a:p>
            <a:pPr algn="ctr"/>
            <a:r>
              <a:rPr lang="en-US" sz="1400" dirty="0">
                <a:solidFill>
                  <a:schemeClr val="tx2"/>
                </a:solidFill>
              </a:rPr>
              <a:t>Spouses</a:t>
            </a:r>
          </a:p>
        </p:txBody>
      </p:sp>
      <p:cxnSp>
        <p:nvCxnSpPr>
          <p:cNvPr id="24" name="Straight Connector 23"/>
          <p:cNvCxnSpPr/>
          <p:nvPr/>
        </p:nvCxnSpPr>
        <p:spPr>
          <a:xfrm>
            <a:off x="3795492" y="2929251"/>
            <a:ext cx="0" cy="530072"/>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6831102" y="2679563"/>
            <a:ext cx="2959170" cy="707886"/>
          </a:xfrm>
          <a:prstGeom prst="rect">
            <a:avLst/>
          </a:prstGeom>
          <a:noFill/>
        </p:spPr>
        <p:txBody>
          <a:bodyPr wrap="square" rtlCol="0">
            <a:spAutoFit/>
          </a:bodyPr>
          <a:lstStyle/>
          <a:p>
            <a:pPr algn="ctr"/>
            <a:r>
              <a:rPr lang="en-US" sz="4000" b="1" dirty="0">
                <a:solidFill>
                  <a:schemeClr val="accent5"/>
                </a:solidFill>
              </a:rPr>
              <a:t>38%</a:t>
            </a:r>
            <a:r>
              <a:rPr lang="en-US" sz="4000" dirty="0">
                <a:solidFill>
                  <a:schemeClr val="accent5"/>
                </a:solidFill>
              </a:rPr>
              <a:t>  </a:t>
            </a:r>
            <a:r>
              <a:rPr lang="en-US" sz="4000" b="1" dirty="0">
                <a:solidFill>
                  <a:schemeClr val="accent5">
                    <a:alpha val="50000"/>
                  </a:schemeClr>
                </a:solidFill>
              </a:rPr>
              <a:t>27%</a:t>
            </a:r>
          </a:p>
        </p:txBody>
      </p:sp>
      <p:sp>
        <p:nvSpPr>
          <p:cNvPr id="34" name="TextBox 33"/>
          <p:cNvSpPr txBox="1"/>
          <p:nvPr/>
        </p:nvSpPr>
        <p:spPr>
          <a:xfrm>
            <a:off x="6653828" y="3286201"/>
            <a:ext cx="3317631" cy="307777"/>
          </a:xfrm>
          <a:prstGeom prst="rect">
            <a:avLst/>
          </a:prstGeom>
          <a:noFill/>
        </p:spPr>
        <p:txBody>
          <a:bodyPr wrap="square" rtlCol="0">
            <a:spAutoFit/>
          </a:bodyPr>
          <a:lstStyle/>
          <a:p>
            <a:pPr algn="ctr"/>
            <a:r>
              <a:rPr lang="en-US" sz="1400" dirty="0">
                <a:solidFill>
                  <a:schemeClr val="tx2"/>
                </a:solidFill>
              </a:rPr>
              <a:t>Cash or gifts</a:t>
            </a:r>
          </a:p>
        </p:txBody>
      </p:sp>
      <p:cxnSp>
        <p:nvCxnSpPr>
          <p:cNvPr id="35" name="Straight Connector 34"/>
          <p:cNvCxnSpPr/>
          <p:nvPr/>
        </p:nvCxnSpPr>
        <p:spPr>
          <a:xfrm>
            <a:off x="8303995" y="2724497"/>
            <a:ext cx="0" cy="530072"/>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6831103" y="3752982"/>
            <a:ext cx="2959170" cy="707886"/>
          </a:xfrm>
          <a:prstGeom prst="rect">
            <a:avLst/>
          </a:prstGeom>
          <a:noFill/>
        </p:spPr>
        <p:txBody>
          <a:bodyPr wrap="square" rtlCol="0">
            <a:spAutoFit/>
          </a:bodyPr>
          <a:lstStyle/>
          <a:p>
            <a:pPr algn="ctr"/>
            <a:r>
              <a:rPr lang="en-US" sz="4000" b="1" dirty="0">
                <a:solidFill>
                  <a:schemeClr val="accent5"/>
                </a:solidFill>
              </a:rPr>
              <a:t>27%</a:t>
            </a:r>
            <a:r>
              <a:rPr lang="en-US" sz="4000" dirty="0">
                <a:solidFill>
                  <a:schemeClr val="accent5"/>
                </a:solidFill>
              </a:rPr>
              <a:t>  </a:t>
            </a:r>
            <a:r>
              <a:rPr lang="en-US" sz="4000" b="1" dirty="0">
                <a:solidFill>
                  <a:schemeClr val="accent5">
                    <a:alpha val="50000"/>
                  </a:schemeClr>
                </a:solidFill>
              </a:rPr>
              <a:t>18%</a:t>
            </a:r>
          </a:p>
        </p:txBody>
      </p:sp>
      <p:sp>
        <p:nvSpPr>
          <p:cNvPr id="40" name="TextBox 39"/>
          <p:cNvSpPr txBox="1"/>
          <p:nvPr/>
        </p:nvSpPr>
        <p:spPr>
          <a:xfrm>
            <a:off x="6653829" y="4359620"/>
            <a:ext cx="3317631" cy="307777"/>
          </a:xfrm>
          <a:prstGeom prst="rect">
            <a:avLst/>
          </a:prstGeom>
          <a:noFill/>
        </p:spPr>
        <p:txBody>
          <a:bodyPr wrap="square" rtlCol="0">
            <a:spAutoFit/>
          </a:bodyPr>
          <a:lstStyle/>
          <a:p>
            <a:pPr algn="ctr"/>
            <a:r>
              <a:rPr lang="en-US" sz="1400" dirty="0">
                <a:solidFill>
                  <a:schemeClr val="tx2"/>
                </a:solidFill>
              </a:rPr>
              <a:t>Employee recognition</a:t>
            </a:r>
          </a:p>
        </p:txBody>
      </p:sp>
      <p:cxnSp>
        <p:nvCxnSpPr>
          <p:cNvPr id="41" name="Straight Connector 40"/>
          <p:cNvCxnSpPr/>
          <p:nvPr/>
        </p:nvCxnSpPr>
        <p:spPr>
          <a:xfrm>
            <a:off x="8303996" y="3797916"/>
            <a:ext cx="0" cy="530072"/>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6912536" y="4826403"/>
            <a:ext cx="2706481" cy="707886"/>
          </a:xfrm>
          <a:prstGeom prst="rect">
            <a:avLst/>
          </a:prstGeom>
          <a:noFill/>
        </p:spPr>
        <p:txBody>
          <a:bodyPr wrap="square" rtlCol="0">
            <a:spAutoFit/>
          </a:bodyPr>
          <a:lstStyle/>
          <a:p>
            <a:pPr algn="ctr"/>
            <a:r>
              <a:rPr lang="en-US" sz="4000" b="1" dirty="0">
                <a:solidFill>
                  <a:schemeClr val="accent5"/>
                </a:solidFill>
              </a:rPr>
              <a:t>14%</a:t>
            </a:r>
            <a:r>
              <a:rPr lang="en-US" sz="4000" dirty="0">
                <a:solidFill>
                  <a:schemeClr val="accent5"/>
                </a:solidFill>
              </a:rPr>
              <a:t>  </a:t>
            </a:r>
            <a:r>
              <a:rPr lang="en-US" sz="4000" b="1" dirty="0">
                <a:solidFill>
                  <a:schemeClr val="accent5">
                    <a:alpha val="50000"/>
                  </a:schemeClr>
                </a:solidFill>
              </a:rPr>
              <a:t>8%</a:t>
            </a:r>
          </a:p>
        </p:txBody>
      </p:sp>
      <p:sp>
        <p:nvSpPr>
          <p:cNvPr id="44" name="TextBox 43"/>
          <p:cNvSpPr txBox="1"/>
          <p:nvPr/>
        </p:nvSpPr>
        <p:spPr>
          <a:xfrm>
            <a:off x="6653830" y="5433040"/>
            <a:ext cx="3317631" cy="523220"/>
          </a:xfrm>
          <a:prstGeom prst="rect">
            <a:avLst/>
          </a:prstGeom>
          <a:noFill/>
        </p:spPr>
        <p:txBody>
          <a:bodyPr wrap="square" rtlCol="0">
            <a:spAutoFit/>
          </a:bodyPr>
          <a:lstStyle/>
          <a:p>
            <a:pPr algn="ctr"/>
            <a:r>
              <a:rPr lang="en-US" sz="1400" dirty="0">
                <a:solidFill>
                  <a:schemeClr val="tx2"/>
                </a:solidFill>
              </a:rPr>
              <a:t>Employer contribution </a:t>
            </a:r>
          </a:p>
          <a:p>
            <a:pPr algn="ctr"/>
            <a:r>
              <a:rPr lang="en-US" sz="1400" dirty="0">
                <a:solidFill>
                  <a:schemeClr val="tx2"/>
                </a:solidFill>
              </a:rPr>
              <a:t>to an HRA, HSA or FSA</a:t>
            </a:r>
          </a:p>
        </p:txBody>
      </p:sp>
      <p:cxnSp>
        <p:nvCxnSpPr>
          <p:cNvPr id="45" name="Straight Connector 44"/>
          <p:cNvCxnSpPr/>
          <p:nvPr/>
        </p:nvCxnSpPr>
        <p:spPr>
          <a:xfrm>
            <a:off x="8303997" y="4871337"/>
            <a:ext cx="0" cy="530072"/>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6171526" y="2327069"/>
            <a:ext cx="0" cy="3503888"/>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pic>
        <p:nvPicPr>
          <p:cNvPr id="26" name="Picture 25"/>
          <p:cNvPicPr>
            <a:picLocks noChangeAspect="1"/>
          </p:cNvPicPr>
          <p:nvPr/>
        </p:nvPicPr>
        <p:blipFill rotWithShape="1">
          <a:blip r:embed="rId3"/>
          <a:srcRect b="61796"/>
          <a:stretch/>
        </p:blipFill>
        <p:spPr>
          <a:xfrm>
            <a:off x="4080615" y="6108595"/>
            <a:ext cx="3962828" cy="320146"/>
          </a:xfrm>
          <a:prstGeom prst="rect">
            <a:avLst/>
          </a:prstGeom>
        </p:spPr>
      </p:pic>
      <p:sp>
        <p:nvSpPr>
          <p:cNvPr id="28" name="TextBox 27"/>
          <p:cNvSpPr txBox="1"/>
          <p:nvPr/>
        </p:nvSpPr>
        <p:spPr>
          <a:xfrm>
            <a:off x="2322599" y="4090263"/>
            <a:ext cx="2959170" cy="707886"/>
          </a:xfrm>
          <a:prstGeom prst="rect">
            <a:avLst/>
          </a:prstGeom>
          <a:noFill/>
        </p:spPr>
        <p:txBody>
          <a:bodyPr wrap="square" rtlCol="0">
            <a:spAutoFit/>
          </a:bodyPr>
          <a:lstStyle/>
          <a:p>
            <a:pPr algn="ctr"/>
            <a:r>
              <a:rPr lang="en-US" sz="4000" b="1" dirty="0">
                <a:solidFill>
                  <a:schemeClr val="accent5"/>
                </a:solidFill>
              </a:rPr>
              <a:t>6%</a:t>
            </a:r>
            <a:r>
              <a:rPr lang="en-US" sz="4000" dirty="0">
                <a:solidFill>
                  <a:schemeClr val="accent5"/>
                </a:solidFill>
              </a:rPr>
              <a:t>  </a:t>
            </a:r>
            <a:r>
              <a:rPr lang="en-US" sz="4000" b="1" dirty="0">
                <a:solidFill>
                  <a:schemeClr val="accent5">
                    <a:alpha val="50000"/>
                  </a:schemeClr>
                </a:solidFill>
              </a:rPr>
              <a:t>2%</a:t>
            </a:r>
          </a:p>
        </p:txBody>
      </p:sp>
      <p:sp>
        <p:nvSpPr>
          <p:cNvPr id="29" name="TextBox 28"/>
          <p:cNvSpPr txBox="1"/>
          <p:nvPr/>
        </p:nvSpPr>
        <p:spPr>
          <a:xfrm>
            <a:off x="2145325" y="4696901"/>
            <a:ext cx="3317631" cy="307777"/>
          </a:xfrm>
          <a:prstGeom prst="rect">
            <a:avLst/>
          </a:prstGeom>
          <a:noFill/>
        </p:spPr>
        <p:txBody>
          <a:bodyPr wrap="square" rtlCol="0">
            <a:spAutoFit/>
          </a:bodyPr>
          <a:lstStyle/>
          <a:p>
            <a:pPr algn="ctr"/>
            <a:r>
              <a:rPr lang="en-US" sz="1400" dirty="0">
                <a:solidFill>
                  <a:schemeClr val="tx2"/>
                </a:solidFill>
              </a:rPr>
              <a:t>Retirees</a:t>
            </a:r>
          </a:p>
        </p:txBody>
      </p:sp>
      <p:cxnSp>
        <p:nvCxnSpPr>
          <p:cNvPr id="30" name="Straight Connector 29"/>
          <p:cNvCxnSpPr/>
          <p:nvPr/>
        </p:nvCxnSpPr>
        <p:spPr>
          <a:xfrm>
            <a:off x="3795492" y="4135197"/>
            <a:ext cx="0" cy="530072"/>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4" name="Text Placeholder 3"/>
          <p:cNvSpPr>
            <a:spLocks noGrp="1"/>
          </p:cNvSpPr>
          <p:nvPr>
            <p:ph type="body" sz="quarter" idx="13"/>
          </p:nvPr>
        </p:nvSpPr>
        <p:spPr/>
        <p:txBody>
          <a:bodyPr/>
          <a:lstStyle/>
          <a:p>
            <a:r>
              <a:rPr lang="en-US" b="0" dirty="0" smtClean="0"/>
              <a:t>Wellbeing Program Eligibility And Participation Incentives</a:t>
            </a:r>
            <a:endParaRPr lang="en-US" b="0" dirty="0"/>
          </a:p>
        </p:txBody>
      </p:sp>
      <p:pic>
        <p:nvPicPr>
          <p:cNvPr id="31" name="Picture 30"/>
          <p:cNvPicPr>
            <a:picLocks noChangeAspect="1"/>
          </p:cNvPicPr>
          <p:nvPr/>
        </p:nvPicPr>
        <p:blipFill>
          <a:blip r:embed="rId4"/>
          <a:stretch>
            <a:fillRect/>
          </a:stretch>
        </p:blipFill>
        <p:spPr>
          <a:xfrm>
            <a:off x="10145755" y="1"/>
            <a:ext cx="744950" cy="1161617"/>
          </a:xfrm>
          <a:prstGeom prst="rect">
            <a:avLst/>
          </a:prstGeom>
        </p:spPr>
      </p:pic>
      <p:sp>
        <p:nvSpPr>
          <p:cNvPr id="32" name="Title 6"/>
          <p:cNvSpPr>
            <a:spLocks noGrp="1"/>
          </p:cNvSpPr>
          <p:nvPr>
            <p:ph type="title"/>
          </p:nvPr>
        </p:nvSpPr>
        <p:spPr>
          <a:xfrm>
            <a:off x="731520" y="182880"/>
            <a:ext cx="7924800" cy="822960"/>
          </a:xfrm>
        </p:spPr>
        <p:txBody>
          <a:bodyPr>
            <a:noAutofit/>
          </a:bodyPr>
          <a:lstStyle/>
          <a:p>
            <a:r>
              <a:rPr lang="en-US" sz="2400" dirty="0"/>
              <a:t>Enriching employees‘ health, work experience and productivity through comprehensive wellbeing </a:t>
            </a:r>
            <a:r>
              <a:rPr lang="en-US" sz="2400" dirty="0" smtClean="0"/>
              <a:t>investments</a:t>
            </a:r>
            <a:endParaRPr lang="en-US" sz="2400" dirty="0"/>
          </a:p>
        </p:txBody>
      </p:sp>
    </p:spTree>
    <p:extLst>
      <p:ext uri="{BB962C8B-B14F-4D97-AF65-F5344CB8AC3E}">
        <p14:creationId xmlns:p14="http://schemas.microsoft.com/office/powerpoint/2010/main" val="2352030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rotWithShape="1">
          <a:blip r:embed="rId3"/>
          <a:srcRect t="-1" b="-3484"/>
          <a:stretch/>
        </p:blipFill>
        <p:spPr>
          <a:xfrm>
            <a:off x="5046700" y="6095396"/>
            <a:ext cx="2304002" cy="504187"/>
          </a:xfrm>
          <a:prstGeom prst="rect">
            <a:avLst/>
          </a:prstGeom>
        </p:spPr>
      </p:pic>
      <p:sp>
        <p:nvSpPr>
          <p:cNvPr id="31" name="TextBox 30"/>
          <p:cNvSpPr txBox="1"/>
          <p:nvPr/>
        </p:nvSpPr>
        <p:spPr>
          <a:xfrm>
            <a:off x="1701277" y="1940292"/>
            <a:ext cx="2959170" cy="707886"/>
          </a:xfrm>
          <a:prstGeom prst="rect">
            <a:avLst/>
          </a:prstGeom>
          <a:noFill/>
        </p:spPr>
        <p:txBody>
          <a:bodyPr wrap="square" rtlCol="0">
            <a:spAutoFit/>
          </a:bodyPr>
          <a:lstStyle/>
          <a:p>
            <a:pPr algn="ctr"/>
            <a:r>
              <a:rPr lang="en-US" sz="4000" b="1" dirty="0">
                <a:solidFill>
                  <a:schemeClr val="accent5"/>
                </a:solidFill>
              </a:rPr>
              <a:t>45%</a:t>
            </a:r>
            <a:r>
              <a:rPr lang="en-US" sz="4000" dirty="0">
                <a:solidFill>
                  <a:schemeClr val="accent5"/>
                </a:solidFill>
              </a:rPr>
              <a:t>  </a:t>
            </a:r>
            <a:r>
              <a:rPr lang="en-US" sz="4000" b="1" dirty="0">
                <a:solidFill>
                  <a:schemeClr val="accent5">
                    <a:alpha val="50000"/>
                  </a:schemeClr>
                </a:solidFill>
              </a:rPr>
              <a:t>30%</a:t>
            </a:r>
          </a:p>
        </p:txBody>
      </p:sp>
      <p:sp>
        <p:nvSpPr>
          <p:cNvPr id="32" name="TextBox 31"/>
          <p:cNvSpPr txBox="1"/>
          <p:nvPr/>
        </p:nvSpPr>
        <p:spPr>
          <a:xfrm>
            <a:off x="1771616" y="2535207"/>
            <a:ext cx="2797441" cy="307777"/>
          </a:xfrm>
          <a:prstGeom prst="rect">
            <a:avLst/>
          </a:prstGeom>
          <a:noFill/>
        </p:spPr>
        <p:txBody>
          <a:bodyPr wrap="square" rtlCol="0">
            <a:spAutoFit/>
          </a:bodyPr>
          <a:lstStyle/>
          <a:p>
            <a:pPr algn="ctr"/>
            <a:r>
              <a:rPr lang="en-US" sz="1400" dirty="0">
                <a:solidFill>
                  <a:schemeClr val="tx2"/>
                </a:solidFill>
              </a:rPr>
              <a:t>Program participation</a:t>
            </a:r>
          </a:p>
        </p:txBody>
      </p:sp>
      <p:cxnSp>
        <p:nvCxnSpPr>
          <p:cNvPr id="37" name="Straight Connector 36"/>
          <p:cNvCxnSpPr/>
          <p:nvPr/>
        </p:nvCxnSpPr>
        <p:spPr>
          <a:xfrm>
            <a:off x="3174170" y="1985226"/>
            <a:ext cx="0" cy="530072"/>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4613627" y="1952015"/>
            <a:ext cx="2959170" cy="707886"/>
          </a:xfrm>
          <a:prstGeom prst="rect">
            <a:avLst/>
          </a:prstGeom>
          <a:noFill/>
        </p:spPr>
        <p:txBody>
          <a:bodyPr wrap="square" rtlCol="0">
            <a:spAutoFit/>
          </a:bodyPr>
          <a:lstStyle/>
          <a:p>
            <a:pPr algn="ctr"/>
            <a:r>
              <a:rPr lang="en-US" sz="4000" b="1" dirty="0">
                <a:solidFill>
                  <a:schemeClr val="accent5"/>
                </a:solidFill>
              </a:rPr>
              <a:t>30%</a:t>
            </a:r>
            <a:r>
              <a:rPr lang="en-US" sz="4000" dirty="0">
                <a:solidFill>
                  <a:schemeClr val="accent5"/>
                </a:solidFill>
              </a:rPr>
              <a:t>  </a:t>
            </a:r>
            <a:r>
              <a:rPr lang="en-US" sz="4000" b="1" dirty="0">
                <a:solidFill>
                  <a:schemeClr val="accent5">
                    <a:alpha val="50000"/>
                  </a:schemeClr>
                </a:solidFill>
              </a:rPr>
              <a:t>21%</a:t>
            </a:r>
          </a:p>
        </p:txBody>
      </p:sp>
      <p:sp>
        <p:nvSpPr>
          <p:cNvPr id="39" name="TextBox 38"/>
          <p:cNvSpPr txBox="1"/>
          <p:nvPr/>
        </p:nvSpPr>
        <p:spPr>
          <a:xfrm>
            <a:off x="4613628" y="2546930"/>
            <a:ext cx="2976151" cy="307777"/>
          </a:xfrm>
          <a:prstGeom prst="rect">
            <a:avLst/>
          </a:prstGeom>
          <a:noFill/>
        </p:spPr>
        <p:txBody>
          <a:bodyPr wrap="square" rtlCol="0">
            <a:spAutoFit/>
          </a:bodyPr>
          <a:lstStyle/>
          <a:p>
            <a:pPr algn="ctr"/>
            <a:r>
              <a:rPr lang="en-US" sz="1400" dirty="0">
                <a:solidFill>
                  <a:schemeClr val="tx2"/>
                </a:solidFill>
              </a:rPr>
              <a:t>Employee engagement</a:t>
            </a:r>
          </a:p>
        </p:txBody>
      </p:sp>
      <p:cxnSp>
        <p:nvCxnSpPr>
          <p:cNvPr id="42" name="Straight Connector 41"/>
          <p:cNvCxnSpPr/>
          <p:nvPr/>
        </p:nvCxnSpPr>
        <p:spPr>
          <a:xfrm>
            <a:off x="6086520" y="1996949"/>
            <a:ext cx="0" cy="530072"/>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4631814" y="1940293"/>
            <a:ext cx="0" cy="868247"/>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48" name="TextBox 47"/>
          <p:cNvSpPr txBox="1"/>
          <p:nvPr/>
        </p:nvSpPr>
        <p:spPr>
          <a:xfrm>
            <a:off x="7509227" y="1952016"/>
            <a:ext cx="2959170" cy="707886"/>
          </a:xfrm>
          <a:prstGeom prst="rect">
            <a:avLst/>
          </a:prstGeom>
          <a:noFill/>
        </p:spPr>
        <p:txBody>
          <a:bodyPr wrap="square" rtlCol="0">
            <a:spAutoFit/>
          </a:bodyPr>
          <a:lstStyle/>
          <a:p>
            <a:pPr algn="ctr"/>
            <a:r>
              <a:rPr lang="en-US" sz="4000" b="1" dirty="0">
                <a:solidFill>
                  <a:schemeClr val="accent5"/>
                </a:solidFill>
              </a:rPr>
              <a:t>27%</a:t>
            </a:r>
            <a:r>
              <a:rPr lang="en-US" sz="4000" dirty="0">
                <a:solidFill>
                  <a:schemeClr val="accent5"/>
                </a:solidFill>
              </a:rPr>
              <a:t>  </a:t>
            </a:r>
            <a:r>
              <a:rPr lang="en-US" sz="4000" b="1" dirty="0">
                <a:solidFill>
                  <a:schemeClr val="accent5">
                    <a:alpha val="50000"/>
                  </a:schemeClr>
                </a:solidFill>
              </a:rPr>
              <a:t>15%</a:t>
            </a:r>
          </a:p>
        </p:txBody>
      </p:sp>
      <p:sp>
        <p:nvSpPr>
          <p:cNvPr id="49" name="TextBox 48"/>
          <p:cNvSpPr txBox="1"/>
          <p:nvPr/>
        </p:nvSpPr>
        <p:spPr>
          <a:xfrm>
            <a:off x="7567462" y="2535207"/>
            <a:ext cx="2976151" cy="307777"/>
          </a:xfrm>
          <a:prstGeom prst="rect">
            <a:avLst/>
          </a:prstGeom>
          <a:noFill/>
        </p:spPr>
        <p:txBody>
          <a:bodyPr wrap="square" rtlCol="0">
            <a:spAutoFit/>
          </a:bodyPr>
          <a:lstStyle/>
          <a:p>
            <a:pPr algn="ctr"/>
            <a:r>
              <a:rPr lang="en-US" sz="1400" dirty="0">
                <a:solidFill>
                  <a:schemeClr val="tx2"/>
                </a:solidFill>
              </a:rPr>
              <a:t>Health risk assessments</a:t>
            </a:r>
          </a:p>
        </p:txBody>
      </p:sp>
      <p:cxnSp>
        <p:nvCxnSpPr>
          <p:cNvPr id="50" name="Straight Connector 49"/>
          <p:cNvCxnSpPr/>
          <p:nvPr/>
        </p:nvCxnSpPr>
        <p:spPr>
          <a:xfrm>
            <a:off x="8982120" y="1996950"/>
            <a:ext cx="0" cy="530072"/>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7563782" y="1952017"/>
            <a:ext cx="0" cy="856523"/>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52" name="TextBox 51"/>
          <p:cNvSpPr txBox="1"/>
          <p:nvPr/>
        </p:nvSpPr>
        <p:spPr>
          <a:xfrm>
            <a:off x="1707905" y="3020349"/>
            <a:ext cx="2959170" cy="707886"/>
          </a:xfrm>
          <a:prstGeom prst="rect">
            <a:avLst/>
          </a:prstGeom>
          <a:noFill/>
        </p:spPr>
        <p:txBody>
          <a:bodyPr wrap="square" rtlCol="0">
            <a:spAutoFit/>
          </a:bodyPr>
          <a:lstStyle/>
          <a:p>
            <a:pPr algn="ctr"/>
            <a:r>
              <a:rPr lang="en-US" sz="4000" b="1" dirty="0">
                <a:solidFill>
                  <a:schemeClr val="accent5"/>
                </a:solidFill>
              </a:rPr>
              <a:t>27%</a:t>
            </a:r>
            <a:r>
              <a:rPr lang="en-US" sz="4000" dirty="0">
                <a:solidFill>
                  <a:schemeClr val="accent5"/>
                </a:solidFill>
              </a:rPr>
              <a:t>  </a:t>
            </a:r>
            <a:r>
              <a:rPr lang="en-US" sz="4000" b="1" dirty="0">
                <a:solidFill>
                  <a:schemeClr val="accent5">
                    <a:alpha val="50000"/>
                  </a:schemeClr>
                </a:solidFill>
              </a:rPr>
              <a:t>17%</a:t>
            </a:r>
          </a:p>
        </p:txBody>
      </p:sp>
      <p:sp>
        <p:nvSpPr>
          <p:cNvPr id="53" name="TextBox 52"/>
          <p:cNvSpPr txBox="1"/>
          <p:nvPr/>
        </p:nvSpPr>
        <p:spPr>
          <a:xfrm>
            <a:off x="1778244" y="3615264"/>
            <a:ext cx="2797441" cy="307777"/>
          </a:xfrm>
          <a:prstGeom prst="rect">
            <a:avLst/>
          </a:prstGeom>
          <a:noFill/>
        </p:spPr>
        <p:txBody>
          <a:bodyPr wrap="square" rtlCol="0">
            <a:spAutoFit/>
          </a:bodyPr>
          <a:lstStyle/>
          <a:p>
            <a:pPr algn="ctr"/>
            <a:r>
              <a:rPr lang="en-US" sz="1400" dirty="0">
                <a:solidFill>
                  <a:schemeClr val="tx2"/>
                </a:solidFill>
              </a:rPr>
              <a:t>Biometrics</a:t>
            </a:r>
          </a:p>
        </p:txBody>
      </p:sp>
      <p:cxnSp>
        <p:nvCxnSpPr>
          <p:cNvPr id="54" name="Straight Connector 53"/>
          <p:cNvCxnSpPr/>
          <p:nvPr/>
        </p:nvCxnSpPr>
        <p:spPr>
          <a:xfrm>
            <a:off x="3180798" y="3065283"/>
            <a:ext cx="0" cy="530072"/>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55" name="TextBox 54"/>
          <p:cNvSpPr txBox="1"/>
          <p:nvPr/>
        </p:nvSpPr>
        <p:spPr>
          <a:xfrm>
            <a:off x="4620255" y="3032072"/>
            <a:ext cx="2959170" cy="707886"/>
          </a:xfrm>
          <a:prstGeom prst="rect">
            <a:avLst/>
          </a:prstGeom>
          <a:noFill/>
        </p:spPr>
        <p:txBody>
          <a:bodyPr wrap="square" rtlCol="0">
            <a:spAutoFit/>
          </a:bodyPr>
          <a:lstStyle/>
          <a:p>
            <a:pPr algn="ctr"/>
            <a:r>
              <a:rPr lang="en-US" sz="4000" b="1" dirty="0">
                <a:solidFill>
                  <a:schemeClr val="accent5"/>
                </a:solidFill>
              </a:rPr>
              <a:t>23%</a:t>
            </a:r>
            <a:r>
              <a:rPr lang="en-US" sz="4000" dirty="0">
                <a:solidFill>
                  <a:schemeClr val="accent5"/>
                </a:solidFill>
              </a:rPr>
              <a:t>  </a:t>
            </a:r>
            <a:r>
              <a:rPr lang="en-US" sz="4000" b="1" dirty="0">
                <a:solidFill>
                  <a:schemeClr val="accent5">
                    <a:alpha val="50000"/>
                  </a:schemeClr>
                </a:solidFill>
              </a:rPr>
              <a:t>12%</a:t>
            </a:r>
          </a:p>
        </p:txBody>
      </p:sp>
      <p:sp>
        <p:nvSpPr>
          <p:cNvPr id="56" name="TextBox 55"/>
          <p:cNvSpPr txBox="1"/>
          <p:nvPr/>
        </p:nvSpPr>
        <p:spPr>
          <a:xfrm>
            <a:off x="4620256" y="3626987"/>
            <a:ext cx="2976151" cy="307777"/>
          </a:xfrm>
          <a:prstGeom prst="rect">
            <a:avLst/>
          </a:prstGeom>
          <a:noFill/>
        </p:spPr>
        <p:txBody>
          <a:bodyPr wrap="square" rtlCol="0">
            <a:spAutoFit/>
          </a:bodyPr>
          <a:lstStyle/>
          <a:p>
            <a:pPr algn="ctr"/>
            <a:r>
              <a:rPr lang="en-US" sz="1400" dirty="0">
                <a:solidFill>
                  <a:schemeClr val="tx2"/>
                </a:solidFill>
              </a:rPr>
              <a:t>Financial (claims data)</a:t>
            </a:r>
          </a:p>
        </p:txBody>
      </p:sp>
      <p:cxnSp>
        <p:nvCxnSpPr>
          <p:cNvPr id="57" name="Straight Connector 56"/>
          <p:cNvCxnSpPr/>
          <p:nvPr/>
        </p:nvCxnSpPr>
        <p:spPr>
          <a:xfrm>
            <a:off x="6093148" y="3077006"/>
            <a:ext cx="0" cy="530072"/>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4638442" y="3020350"/>
            <a:ext cx="0" cy="868247"/>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59" name="TextBox 58"/>
          <p:cNvSpPr txBox="1"/>
          <p:nvPr/>
        </p:nvSpPr>
        <p:spPr>
          <a:xfrm>
            <a:off x="7515855" y="3032073"/>
            <a:ext cx="2959170" cy="707886"/>
          </a:xfrm>
          <a:prstGeom prst="rect">
            <a:avLst/>
          </a:prstGeom>
          <a:noFill/>
        </p:spPr>
        <p:txBody>
          <a:bodyPr wrap="square" rtlCol="0">
            <a:spAutoFit/>
          </a:bodyPr>
          <a:lstStyle/>
          <a:p>
            <a:pPr algn="ctr"/>
            <a:r>
              <a:rPr lang="en-US" sz="4000" b="1" dirty="0">
                <a:solidFill>
                  <a:schemeClr val="accent5"/>
                </a:solidFill>
              </a:rPr>
              <a:t>21%</a:t>
            </a:r>
            <a:r>
              <a:rPr lang="en-US" sz="4000" dirty="0">
                <a:solidFill>
                  <a:schemeClr val="accent5"/>
                </a:solidFill>
              </a:rPr>
              <a:t>  </a:t>
            </a:r>
            <a:r>
              <a:rPr lang="en-US" sz="4000" b="1" dirty="0">
                <a:solidFill>
                  <a:schemeClr val="accent5">
                    <a:alpha val="50000"/>
                  </a:schemeClr>
                </a:solidFill>
              </a:rPr>
              <a:t>10%</a:t>
            </a:r>
          </a:p>
        </p:txBody>
      </p:sp>
      <p:sp>
        <p:nvSpPr>
          <p:cNvPr id="60" name="TextBox 59"/>
          <p:cNvSpPr txBox="1"/>
          <p:nvPr/>
        </p:nvSpPr>
        <p:spPr>
          <a:xfrm>
            <a:off x="7574090" y="3615264"/>
            <a:ext cx="2976151" cy="307777"/>
          </a:xfrm>
          <a:prstGeom prst="rect">
            <a:avLst/>
          </a:prstGeom>
          <a:noFill/>
        </p:spPr>
        <p:txBody>
          <a:bodyPr wrap="square" rtlCol="0">
            <a:spAutoFit/>
          </a:bodyPr>
          <a:lstStyle/>
          <a:p>
            <a:pPr algn="ctr"/>
            <a:r>
              <a:rPr lang="en-US" sz="1400" dirty="0">
                <a:solidFill>
                  <a:schemeClr val="tx2"/>
                </a:solidFill>
              </a:rPr>
              <a:t>Healthcare utilization</a:t>
            </a:r>
          </a:p>
        </p:txBody>
      </p:sp>
      <p:cxnSp>
        <p:nvCxnSpPr>
          <p:cNvPr id="61" name="Straight Connector 60"/>
          <p:cNvCxnSpPr/>
          <p:nvPr/>
        </p:nvCxnSpPr>
        <p:spPr>
          <a:xfrm>
            <a:off x="8988748" y="3077007"/>
            <a:ext cx="0" cy="530072"/>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a:off x="7570410" y="3032074"/>
            <a:ext cx="0" cy="856523"/>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63" name="TextBox 62"/>
          <p:cNvSpPr txBox="1"/>
          <p:nvPr/>
        </p:nvSpPr>
        <p:spPr>
          <a:xfrm>
            <a:off x="1701281" y="4087151"/>
            <a:ext cx="2959170" cy="707886"/>
          </a:xfrm>
          <a:prstGeom prst="rect">
            <a:avLst/>
          </a:prstGeom>
          <a:noFill/>
        </p:spPr>
        <p:txBody>
          <a:bodyPr wrap="square" rtlCol="0">
            <a:spAutoFit/>
          </a:bodyPr>
          <a:lstStyle/>
          <a:p>
            <a:pPr algn="ctr"/>
            <a:r>
              <a:rPr lang="en-US" sz="4000" b="1" dirty="0">
                <a:solidFill>
                  <a:schemeClr val="accent5"/>
                </a:solidFill>
              </a:rPr>
              <a:t>18%</a:t>
            </a:r>
            <a:r>
              <a:rPr lang="en-US" sz="4000" dirty="0">
                <a:solidFill>
                  <a:schemeClr val="accent5"/>
                </a:solidFill>
              </a:rPr>
              <a:t>  </a:t>
            </a:r>
            <a:r>
              <a:rPr lang="en-US" sz="4000" b="1" dirty="0">
                <a:solidFill>
                  <a:schemeClr val="accent5">
                    <a:alpha val="50000"/>
                  </a:schemeClr>
                </a:solidFill>
              </a:rPr>
              <a:t>10%</a:t>
            </a:r>
          </a:p>
        </p:txBody>
      </p:sp>
      <p:sp>
        <p:nvSpPr>
          <p:cNvPr id="64" name="TextBox 63"/>
          <p:cNvSpPr txBox="1"/>
          <p:nvPr/>
        </p:nvSpPr>
        <p:spPr>
          <a:xfrm>
            <a:off x="1771620" y="4682066"/>
            <a:ext cx="2797441" cy="307777"/>
          </a:xfrm>
          <a:prstGeom prst="rect">
            <a:avLst/>
          </a:prstGeom>
          <a:noFill/>
        </p:spPr>
        <p:txBody>
          <a:bodyPr wrap="square" rtlCol="0">
            <a:spAutoFit/>
          </a:bodyPr>
          <a:lstStyle/>
          <a:p>
            <a:pPr algn="ctr"/>
            <a:r>
              <a:rPr lang="en-US" sz="1400" dirty="0">
                <a:solidFill>
                  <a:schemeClr val="tx2"/>
                </a:solidFill>
              </a:rPr>
              <a:t>Preventive care</a:t>
            </a:r>
          </a:p>
        </p:txBody>
      </p:sp>
      <p:cxnSp>
        <p:nvCxnSpPr>
          <p:cNvPr id="65" name="Straight Connector 64"/>
          <p:cNvCxnSpPr/>
          <p:nvPr/>
        </p:nvCxnSpPr>
        <p:spPr>
          <a:xfrm>
            <a:off x="3174174" y="4132085"/>
            <a:ext cx="0" cy="530072"/>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6" name="TextBox 65"/>
          <p:cNvSpPr txBox="1"/>
          <p:nvPr/>
        </p:nvSpPr>
        <p:spPr>
          <a:xfrm>
            <a:off x="4587127" y="4098874"/>
            <a:ext cx="2959170" cy="707886"/>
          </a:xfrm>
          <a:prstGeom prst="rect">
            <a:avLst/>
          </a:prstGeom>
          <a:noFill/>
        </p:spPr>
        <p:txBody>
          <a:bodyPr wrap="square" rtlCol="0">
            <a:spAutoFit/>
          </a:bodyPr>
          <a:lstStyle/>
          <a:p>
            <a:pPr algn="ctr"/>
            <a:r>
              <a:rPr lang="en-US" sz="4000" b="1" dirty="0">
                <a:solidFill>
                  <a:schemeClr val="accent5"/>
                </a:solidFill>
              </a:rPr>
              <a:t>13%</a:t>
            </a:r>
            <a:r>
              <a:rPr lang="en-US" sz="4000" dirty="0">
                <a:solidFill>
                  <a:schemeClr val="accent5"/>
                </a:solidFill>
              </a:rPr>
              <a:t>   </a:t>
            </a:r>
            <a:r>
              <a:rPr lang="en-US" sz="4000" b="1" dirty="0">
                <a:solidFill>
                  <a:schemeClr val="accent5">
                    <a:alpha val="50000"/>
                  </a:schemeClr>
                </a:solidFill>
              </a:rPr>
              <a:t>4%</a:t>
            </a:r>
          </a:p>
        </p:txBody>
      </p:sp>
      <p:sp>
        <p:nvSpPr>
          <p:cNvPr id="67" name="TextBox 66"/>
          <p:cNvSpPr txBox="1"/>
          <p:nvPr/>
        </p:nvSpPr>
        <p:spPr>
          <a:xfrm>
            <a:off x="4613632" y="4693789"/>
            <a:ext cx="2976151" cy="307777"/>
          </a:xfrm>
          <a:prstGeom prst="rect">
            <a:avLst/>
          </a:prstGeom>
          <a:noFill/>
        </p:spPr>
        <p:txBody>
          <a:bodyPr wrap="square" rtlCol="0">
            <a:spAutoFit/>
          </a:bodyPr>
          <a:lstStyle/>
          <a:p>
            <a:pPr algn="ctr"/>
            <a:r>
              <a:rPr lang="en-US" sz="1400" dirty="0">
                <a:solidFill>
                  <a:schemeClr val="tx2"/>
                </a:solidFill>
              </a:rPr>
              <a:t>Chronic condition management</a:t>
            </a:r>
          </a:p>
        </p:txBody>
      </p:sp>
      <p:cxnSp>
        <p:nvCxnSpPr>
          <p:cNvPr id="68" name="Straight Connector 67"/>
          <p:cNvCxnSpPr/>
          <p:nvPr/>
        </p:nvCxnSpPr>
        <p:spPr>
          <a:xfrm>
            <a:off x="6086524" y="4143808"/>
            <a:ext cx="0" cy="530072"/>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a:off x="4631818" y="4087152"/>
            <a:ext cx="0" cy="868247"/>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70" name="TextBox 69"/>
          <p:cNvSpPr txBox="1"/>
          <p:nvPr/>
        </p:nvSpPr>
        <p:spPr>
          <a:xfrm>
            <a:off x="7509231" y="4098875"/>
            <a:ext cx="2959170" cy="707886"/>
          </a:xfrm>
          <a:prstGeom prst="rect">
            <a:avLst/>
          </a:prstGeom>
          <a:noFill/>
        </p:spPr>
        <p:txBody>
          <a:bodyPr wrap="square" rtlCol="0">
            <a:spAutoFit/>
          </a:bodyPr>
          <a:lstStyle/>
          <a:p>
            <a:pPr algn="ctr"/>
            <a:r>
              <a:rPr lang="en-US" sz="4000" b="1" dirty="0">
                <a:solidFill>
                  <a:schemeClr val="accent5"/>
                </a:solidFill>
              </a:rPr>
              <a:t>10%</a:t>
            </a:r>
            <a:r>
              <a:rPr lang="en-US" sz="4000" dirty="0">
                <a:solidFill>
                  <a:schemeClr val="accent5"/>
                </a:solidFill>
              </a:rPr>
              <a:t>   </a:t>
            </a:r>
            <a:r>
              <a:rPr lang="en-US" sz="4000" b="1" dirty="0">
                <a:solidFill>
                  <a:schemeClr val="accent5">
                    <a:alpha val="50000"/>
                  </a:schemeClr>
                </a:solidFill>
              </a:rPr>
              <a:t>3%</a:t>
            </a:r>
          </a:p>
        </p:txBody>
      </p:sp>
      <p:sp>
        <p:nvSpPr>
          <p:cNvPr id="71" name="TextBox 70"/>
          <p:cNvSpPr txBox="1"/>
          <p:nvPr/>
        </p:nvSpPr>
        <p:spPr>
          <a:xfrm>
            <a:off x="7567466" y="4682066"/>
            <a:ext cx="2976151" cy="307777"/>
          </a:xfrm>
          <a:prstGeom prst="rect">
            <a:avLst/>
          </a:prstGeom>
          <a:noFill/>
        </p:spPr>
        <p:txBody>
          <a:bodyPr wrap="square" rtlCol="0">
            <a:spAutoFit/>
          </a:bodyPr>
          <a:lstStyle/>
          <a:p>
            <a:pPr algn="ctr"/>
            <a:r>
              <a:rPr lang="en-US" sz="1400" dirty="0">
                <a:solidFill>
                  <a:schemeClr val="tx2"/>
                </a:solidFill>
              </a:rPr>
              <a:t>Lost work time</a:t>
            </a:r>
          </a:p>
        </p:txBody>
      </p:sp>
      <p:cxnSp>
        <p:nvCxnSpPr>
          <p:cNvPr id="72" name="Straight Connector 71"/>
          <p:cNvCxnSpPr/>
          <p:nvPr/>
        </p:nvCxnSpPr>
        <p:spPr>
          <a:xfrm>
            <a:off x="8982124" y="4143809"/>
            <a:ext cx="0" cy="530072"/>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a:off x="7563786" y="4098876"/>
            <a:ext cx="0" cy="856523"/>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77" name="TextBox 76"/>
          <p:cNvSpPr txBox="1"/>
          <p:nvPr/>
        </p:nvSpPr>
        <p:spPr>
          <a:xfrm>
            <a:off x="4613631" y="5126543"/>
            <a:ext cx="2959170" cy="707886"/>
          </a:xfrm>
          <a:prstGeom prst="rect">
            <a:avLst/>
          </a:prstGeom>
          <a:noFill/>
        </p:spPr>
        <p:txBody>
          <a:bodyPr wrap="square" rtlCol="0">
            <a:spAutoFit/>
          </a:bodyPr>
          <a:lstStyle/>
          <a:p>
            <a:pPr algn="ctr"/>
            <a:r>
              <a:rPr lang="en-US" sz="4000" b="1" dirty="0">
                <a:solidFill>
                  <a:schemeClr val="accent5"/>
                </a:solidFill>
              </a:rPr>
              <a:t>7%</a:t>
            </a:r>
            <a:r>
              <a:rPr lang="en-US" sz="2400" baseline="75000" dirty="0">
                <a:solidFill>
                  <a:schemeClr val="accent5"/>
                </a:solidFill>
                <a:latin typeface="Wingdings 3" panose="05040102010807070707" pitchFamily="18" charset="2"/>
                <a:sym typeface="Wingdings 3" panose="05040102010807070707" pitchFamily="18" charset="2"/>
              </a:rPr>
              <a:t></a:t>
            </a:r>
            <a:r>
              <a:rPr lang="en-US" sz="4000" dirty="0">
                <a:solidFill>
                  <a:schemeClr val="accent4"/>
                </a:solidFill>
              </a:rPr>
              <a:t>  </a:t>
            </a:r>
            <a:r>
              <a:rPr lang="en-US" sz="4000" b="1" dirty="0">
                <a:solidFill>
                  <a:schemeClr val="accent5">
                    <a:alpha val="50000"/>
                  </a:schemeClr>
                </a:solidFill>
              </a:rPr>
              <a:t>16%</a:t>
            </a:r>
          </a:p>
        </p:txBody>
      </p:sp>
      <p:sp>
        <p:nvSpPr>
          <p:cNvPr id="78" name="TextBox 77"/>
          <p:cNvSpPr txBox="1"/>
          <p:nvPr/>
        </p:nvSpPr>
        <p:spPr>
          <a:xfrm>
            <a:off x="4671866" y="5709734"/>
            <a:ext cx="2976151" cy="307777"/>
          </a:xfrm>
          <a:prstGeom prst="rect">
            <a:avLst/>
          </a:prstGeom>
          <a:noFill/>
        </p:spPr>
        <p:txBody>
          <a:bodyPr wrap="square" rtlCol="0">
            <a:spAutoFit/>
          </a:bodyPr>
          <a:lstStyle/>
          <a:p>
            <a:pPr algn="ctr"/>
            <a:r>
              <a:rPr lang="en-US" sz="1400" dirty="0">
                <a:solidFill>
                  <a:schemeClr val="tx2"/>
                </a:solidFill>
              </a:rPr>
              <a:t>Not used</a:t>
            </a:r>
          </a:p>
        </p:txBody>
      </p:sp>
      <p:cxnSp>
        <p:nvCxnSpPr>
          <p:cNvPr id="79" name="Straight Connector 78"/>
          <p:cNvCxnSpPr/>
          <p:nvPr/>
        </p:nvCxnSpPr>
        <p:spPr>
          <a:xfrm>
            <a:off x="6086524" y="5171477"/>
            <a:ext cx="0" cy="530072"/>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4" name="Text Placeholder 3"/>
          <p:cNvSpPr>
            <a:spLocks noGrp="1"/>
          </p:cNvSpPr>
          <p:nvPr>
            <p:ph type="body" sz="quarter" idx="13"/>
          </p:nvPr>
        </p:nvSpPr>
        <p:spPr/>
        <p:txBody>
          <a:bodyPr/>
          <a:lstStyle/>
          <a:p>
            <a:r>
              <a:rPr lang="en-US" b="0" dirty="0" smtClean="0"/>
              <a:t>Wellbeing Program Metrics</a:t>
            </a:r>
            <a:endParaRPr lang="en-US" b="0" dirty="0"/>
          </a:p>
        </p:txBody>
      </p:sp>
      <p:pic>
        <p:nvPicPr>
          <p:cNvPr id="45" name="Picture 44"/>
          <p:cNvPicPr>
            <a:picLocks noChangeAspect="1"/>
          </p:cNvPicPr>
          <p:nvPr/>
        </p:nvPicPr>
        <p:blipFill>
          <a:blip r:embed="rId4"/>
          <a:stretch>
            <a:fillRect/>
          </a:stretch>
        </p:blipFill>
        <p:spPr>
          <a:xfrm>
            <a:off x="10145755" y="1"/>
            <a:ext cx="744950" cy="1161617"/>
          </a:xfrm>
          <a:prstGeom prst="rect">
            <a:avLst/>
          </a:prstGeom>
        </p:spPr>
      </p:pic>
      <p:sp>
        <p:nvSpPr>
          <p:cNvPr id="46" name="Title 6"/>
          <p:cNvSpPr>
            <a:spLocks noGrp="1"/>
          </p:cNvSpPr>
          <p:nvPr>
            <p:ph type="title"/>
          </p:nvPr>
        </p:nvSpPr>
        <p:spPr>
          <a:xfrm>
            <a:off x="731520" y="182880"/>
            <a:ext cx="7924800" cy="822960"/>
          </a:xfrm>
        </p:spPr>
        <p:txBody>
          <a:bodyPr>
            <a:noAutofit/>
          </a:bodyPr>
          <a:lstStyle/>
          <a:p>
            <a:r>
              <a:rPr lang="en-US" sz="2400" dirty="0"/>
              <a:t>Enriching employees‘ health, work experience and productivity through comprehensive wellbeing </a:t>
            </a:r>
            <a:r>
              <a:rPr lang="en-US" sz="2400" dirty="0" smtClean="0"/>
              <a:t>investments</a:t>
            </a:r>
            <a:endParaRPr lang="en-US" sz="2400" dirty="0"/>
          </a:p>
        </p:txBody>
      </p:sp>
    </p:spTree>
    <p:extLst>
      <p:ext uri="{BB962C8B-B14F-4D97-AF65-F5344CB8AC3E}">
        <p14:creationId xmlns:p14="http://schemas.microsoft.com/office/powerpoint/2010/main" val="567648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731519" y="1706880"/>
            <a:ext cx="10705737" cy="4297680"/>
          </a:xfrm>
        </p:spPr>
        <p:txBody>
          <a:bodyPr/>
          <a:lstStyle/>
          <a:p>
            <a:pPr lvl="0"/>
            <a:r>
              <a:rPr lang="en-US" sz="2400" dirty="0"/>
              <a:t>Gain perspective on what high-performing organizations have in common </a:t>
            </a:r>
          </a:p>
          <a:p>
            <a:pPr lvl="0"/>
            <a:r>
              <a:rPr lang="en-US" sz="2400" dirty="0"/>
              <a:t>Challenge assumptions about what’s possible, not cast a mold for the ideal </a:t>
            </a:r>
          </a:p>
          <a:p>
            <a:pPr lvl="0"/>
            <a:r>
              <a:rPr lang="en-US" sz="2400" dirty="0"/>
              <a:t>Get a sense of where they stand compared to the best in class of a similar size </a:t>
            </a:r>
          </a:p>
          <a:p>
            <a:pPr lvl="0"/>
            <a:r>
              <a:rPr lang="en-US" sz="2400" dirty="0"/>
              <a:t>Redefine and refine their strategies, tactics and operational execution to succeed </a:t>
            </a:r>
          </a:p>
          <a:p>
            <a:pPr marL="0" indent="0">
              <a:buNone/>
            </a:pPr>
            <a:endParaRPr lang="en-US" dirty="0"/>
          </a:p>
        </p:txBody>
      </p:sp>
      <p:sp>
        <p:nvSpPr>
          <p:cNvPr id="2" name="Title 1"/>
          <p:cNvSpPr>
            <a:spLocks noGrp="1"/>
          </p:cNvSpPr>
          <p:nvPr>
            <p:ph type="title"/>
          </p:nvPr>
        </p:nvSpPr>
        <p:spPr/>
        <p:txBody>
          <a:bodyPr>
            <a:normAutofit/>
          </a:bodyPr>
          <a:lstStyle/>
          <a:p>
            <a:r>
              <a:rPr lang="en-US" dirty="0"/>
              <a:t>Purpose of </a:t>
            </a:r>
            <a:r>
              <a:rPr lang="en-US" dirty="0" smtClean="0"/>
              <a:t>Benchmarking</a:t>
            </a:r>
            <a:endParaRPr lang="en-US" dirty="0"/>
          </a:p>
        </p:txBody>
      </p:sp>
    </p:spTree>
    <p:extLst>
      <p:ext uri="{BB962C8B-B14F-4D97-AF65-F5344CB8AC3E}">
        <p14:creationId xmlns:p14="http://schemas.microsoft.com/office/powerpoint/2010/main" val="1193384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524001" y="2212988"/>
            <a:ext cx="9143999" cy="307777"/>
          </a:xfrm>
          <a:prstGeom prst="rect">
            <a:avLst/>
          </a:prstGeom>
          <a:noFill/>
        </p:spPr>
        <p:txBody>
          <a:bodyPr wrap="square" rtlCol="0">
            <a:spAutoFit/>
          </a:bodyPr>
          <a:lstStyle/>
          <a:p>
            <a:pPr algn="ctr"/>
            <a:r>
              <a:rPr lang="en-US" sz="1400" b="1" cap="all" dirty="0">
                <a:solidFill>
                  <a:schemeClr val="tx2"/>
                </a:solidFill>
              </a:rPr>
              <a:t>Health plan management</a:t>
            </a:r>
          </a:p>
        </p:txBody>
      </p:sp>
      <p:pic>
        <p:nvPicPr>
          <p:cNvPr id="37" name="Picture 36"/>
          <p:cNvPicPr>
            <a:picLocks noChangeAspect="1"/>
          </p:cNvPicPr>
          <p:nvPr/>
        </p:nvPicPr>
        <p:blipFill rotWithShape="1">
          <a:blip r:embed="rId3"/>
          <a:srcRect b="59411"/>
          <a:stretch/>
        </p:blipFill>
        <p:spPr>
          <a:xfrm>
            <a:off x="4206811" y="5439853"/>
            <a:ext cx="4344222" cy="403363"/>
          </a:xfrm>
          <a:prstGeom prst="rect">
            <a:avLst/>
          </a:prstGeom>
        </p:spPr>
      </p:pic>
      <p:sp>
        <p:nvSpPr>
          <p:cNvPr id="32" name="TextBox 31"/>
          <p:cNvSpPr txBox="1"/>
          <p:nvPr/>
        </p:nvSpPr>
        <p:spPr>
          <a:xfrm>
            <a:off x="1701277" y="2655911"/>
            <a:ext cx="2959170" cy="707886"/>
          </a:xfrm>
          <a:prstGeom prst="rect">
            <a:avLst/>
          </a:prstGeom>
          <a:noFill/>
        </p:spPr>
        <p:txBody>
          <a:bodyPr wrap="square" rtlCol="0">
            <a:spAutoFit/>
          </a:bodyPr>
          <a:lstStyle/>
          <a:p>
            <a:pPr algn="ctr"/>
            <a:r>
              <a:rPr lang="en-US" sz="4000" b="1" dirty="0">
                <a:solidFill>
                  <a:schemeClr val="accent5"/>
                </a:solidFill>
              </a:rPr>
              <a:t>54%</a:t>
            </a:r>
            <a:r>
              <a:rPr lang="en-US" sz="4000" dirty="0">
                <a:solidFill>
                  <a:schemeClr val="accent5"/>
                </a:solidFill>
              </a:rPr>
              <a:t>  </a:t>
            </a:r>
            <a:r>
              <a:rPr lang="en-US" sz="4000" b="1" dirty="0">
                <a:solidFill>
                  <a:schemeClr val="accent5">
                    <a:alpha val="50000"/>
                  </a:schemeClr>
                </a:solidFill>
              </a:rPr>
              <a:t>44%</a:t>
            </a:r>
          </a:p>
        </p:txBody>
      </p:sp>
      <p:sp>
        <p:nvSpPr>
          <p:cNvPr id="33" name="TextBox 32"/>
          <p:cNvSpPr txBox="1"/>
          <p:nvPr/>
        </p:nvSpPr>
        <p:spPr>
          <a:xfrm>
            <a:off x="1771616" y="3250826"/>
            <a:ext cx="2797441" cy="307777"/>
          </a:xfrm>
          <a:prstGeom prst="rect">
            <a:avLst/>
          </a:prstGeom>
          <a:noFill/>
        </p:spPr>
        <p:txBody>
          <a:bodyPr wrap="square" rtlCol="0">
            <a:spAutoFit/>
          </a:bodyPr>
          <a:lstStyle/>
          <a:p>
            <a:pPr algn="ctr"/>
            <a:r>
              <a:rPr lang="en-US" sz="1400" dirty="0">
                <a:solidFill>
                  <a:schemeClr val="tx2"/>
                </a:solidFill>
              </a:rPr>
              <a:t>Self-insured benefits funding</a:t>
            </a:r>
          </a:p>
        </p:txBody>
      </p:sp>
      <p:cxnSp>
        <p:nvCxnSpPr>
          <p:cNvPr id="34" name="Straight Connector 33"/>
          <p:cNvCxnSpPr/>
          <p:nvPr/>
        </p:nvCxnSpPr>
        <p:spPr>
          <a:xfrm>
            <a:off x="3174170" y="2700845"/>
            <a:ext cx="0" cy="530072"/>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4613627" y="2667634"/>
            <a:ext cx="2959170" cy="707886"/>
          </a:xfrm>
          <a:prstGeom prst="rect">
            <a:avLst/>
          </a:prstGeom>
          <a:noFill/>
        </p:spPr>
        <p:txBody>
          <a:bodyPr wrap="square" rtlCol="0">
            <a:spAutoFit/>
          </a:bodyPr>
          <a:lstStyle/>
          <a:p>
            <a:pPr algn="ctr"/>
            <a:r>
              <a:rPr lang="en-US" sz="4000" b="1" dirty="0">
                <a:solidFill>
                  <a:schemeClr val="accent5"/>
                </a:solidFill>
              </a:rPr>
              <a:t>36%</a:t>
            </a:r>
            <a:r>
              <a:rPr lang="en-US" sz="4000" dirty="0">
                <a:solidFill>
                  <a:schemeClr val="accent5"/>
                </a:solidFill>
              </a:rPr>
              <a:t>  </a:t>
            </a:r>
            <a:r>
              <a:rPr lang="en-US" sz="4000" b="1" dirty="0">
                <a:solidFill>
                  <a:schemeClr val="accent5">
                    <a:alpha val="50000"/>
                  </a:schemeClr>
                </a:solidFill>
              </a:rPr>
              <a:t>26%</a:t>
            </a:r>
          </a:p>
        </p:txBody>
      </p:sp>
      <p:sp>
        <p:nvSpPr>
          <p:cNvPr id="38" name="TextBox 37"/>
          <p:cNvSpPr txBox="1"/>
          <p:nvPr/>
        </p:nvSpPr>
        <p:spPr>
          <a:xfrm>
            <a:off x="4613628" y="3262549"/>
            <a:ext cx="2976151" cy="307777"/>
          </a:xfrm>
          <a:prstGeom prst="rect">
            <a:avLst/>
          </a:prstGeom>
          <a:noFill/>
        </p:spPr>
        <p:txBody>
          <a:bodyPr wrap="square" rtlCol="0">
            <a:spAutoFit/>
          </a:bodyPr>
          <a:lstStyle/>
          <a:p>
            <a:pPr algn="ctr"/>
            <a:r>
              <a:rPr lang="en-US" sz="1400" dirty="0">
                <a:solidFill>
                  <a:schemeClr val="tx2"/>
                </a:solidFill>
              </a:rPr>
              <a:t>Eligibility audits</a:t>
            </a:r>
          </a:p>
        </p:txBody>
      </p:sp>
      <p:cxnSp>
        <p:nvCxnSpPr>
          <p:cNvPr id="39" name="Straight Connector 38"/>
          <p:cNvCxnSpPr/>
          <p:nvPr/>
        </p:nvCxnSpPr>
        <p:spPr>
          <a:xfrm>
            <a:off x="6086520" y="2712568"/>
            <a:ext cx="0" cy="530072"/>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4631814" y="2655912"/>
            <a:ext cx="0" cy="868247"/>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7509227" y="2667635"/>
            <a:ext cx="2959170" cy="707886"/>
          </a:xfrm>
          <a:prstGeom prst="rect">
            <a:avLst/>
          </a:prstGeom>
          <a:noFill/>
        </p:spPr>
        <p:txBody>
          <a:bodyPr wrap="square" rtlCol="0">
            <a:spAutoFit/>
          </a:bodyPr>
          <a:lstStyle/>
          <a:p>
            <a:pPr algn="ctr"/>
            <a:r>
              <a:rPr lang="en-US" sz="4000" b="1" dirty="0">
                <a:solidFill>
                  <a:schemeClr val="accent5"/>
                </a:solidFill>
              </a:rPr>
              <a:t>31%</a:t>
            </a:r>
            <a:r>
              <a:rPr lang="en-US" sz="4000" dirty="0">
                <a:solidFill>
                  <a:schemeClr val="accent5"/>
                </a:solidFill>
              </a:rPr>
              <a:t>  </a:t>
            </a:r>
            <a:r>
              <a:rPr lang="en-US" sz="4000" b="1" dirty="0">
                <a:solidFill>
                  <a:schemeClr val="accent5">
                    <a:alpha val="50000"/>
                  </a:schemeClr>
                </a:solidFill>
              </a:rPr>
              <a:t>22%</a:t>
            </a:r>
          </a:p>
        </p:txBody>
      </p:sp>
      <p:sp>
        <p:nvSpPr>
          <p:cNvPr id="42" name="TextBox 41"/>
          <p:cNvSpPr txBox="1"/>
          <p:nvPr/>
        </p:nvSpPr>
        <p:spPr>
          <a:xfrm>
            <a:off x="7567462" y="3250826"/>
            <a:ext cx="2976151" cy="307777"/>
          </a:xfrm>
          <a:prstGeom prst="rect">
            <a:avLst/>
          </a:prstGeom>
          <a:noFill/>
        </p:spPr>
        <p:txBody>
          <a:bodyPr wrap="square" rtlCol="0">
            <a:spAutoFit/>
          </a:bodyPr>
          <a:lstStyle/>
          <a:p>
            <a:pPr algn="ctr"/>
            <a:r>
              <a:rPr lang="en-US" sz="1400" dirty="0">
                <a:solidFill>
                  <a:schemeClr val="tx2"/>
                </a:solidFill>
              </a:rPr>
              <a:t>Use of a specialty PBM</a:t>
            </a:r>
          </a:p>
        </p:txBody>
      </p:sp>
      <p:cxnSp>
        <p:nvCxnSpPr>
          <p:cNvPr id="43" name="Straight Connector 42"/>
          <p:cNvCxnSpPr/>
          <p:nvPr/>
        </p:nvCxnSpPr>
        <p:spPr>
          <a:xfrm>
            <a:off x="8982120" y="2712569"/>
            <a:ext cx="0" cy="530072"/>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563782" y="2667636"/>
            <a:ext cx="0" cy="856523"/>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1707905" y="3868488"/>
            <a:ext cx="2959170" cy="707886"/>
          </a:xfrm>
          <a:prstGeom prst="rect">
            <a:avLst/>
          </a:prstGeom>
          <a:noFill/>
        </p:spPr>
        <p:txBody>
          <a:bodyPr wrap="square" rtlCol="0">
            <a:spAutoFit/>
          </a:bodyPr>
          <a:lstStyle/>
          <a:p>
            <a:pPr algn="ctr"/>
            <a:r>
              <a:rPr lang="en-US" sz="4000" b="1" dirty="0">
                <a:solidFill>
                  <a:schemeClr val="accent5"/>
                </a:solidFill>
              </a:rPr>
              <a:t>29%</a:t>
            </a:r>
            <a:r>
              <a:rPr lang="en-US" sz="4000" dirty="0">
                <a:solidFill>
                  <a:schemeClr val="accent5"/>
                </a:solidFill>
              </a:rPr>
              <a:t>  </a:t>
            </a:r>
            <a:r>
              <a:rPr lang="en-US" sz="4000" b="1" dirty="0">
                <a:solidFill>
                  <a:schemeClr val="accent5">
                    <a:alpha val="50000"/>
                  </a:schemeClr>
                </a:solidFill>
              </a:rPr>
              <a:t>18%</a:t>
            </a:r>
          </a:p>
        </p:txBody>
      </p:sp>
      <p:sp>
        <p:nvSpPr>
          <p:cNvPr id="46" name="TextBox 45"/>
          <p:cNvSpPr txBox="1"/>
          <p:nvPr/>
        </p:nvSpPr>
        <p:spPr>
          <a:xfrm>
            <a:off x="1778244" y="4463402"/>
            <a:ext cx="2797441" cy="523220"/>
          </a:xfrm>
          <a:prstGeom prst="rect">
            <a:avLst/>
          </a:prstGeom>
          <a:noFill/>
        </p:spPr>
        <p:txBody>
          <a:bodyPr wrap="square" rtlCol="0">
            <a:spAutoFit/>
          </a:bodyPr>
          <a:lstStyle/>
          <a:p>
            <a:pPr algn="ctr"/>
            <a:r>
              <a:rPr lang="en-US" sz="1400" dirty="0">
                <a:solidFill>
                  <a:schemeClr val="tx2"/>
                </a:solidFill>
              </a:rPr>
              <a:t>Integrated health and</a:t>
            </a:r>
          </a:p>
          <a:p>
            <a:pPr algn="ctr"/>
            <a:r>
              <a:rPr lang="en-US" sz="1400" dirty="0">
                <a:solidFill>
                  <a:schemeClr val="tx2"/>
                </a:solidFill>
              </a:rPr>
              <a:t>disability management programs</a:t>
            </a:r>
          </a:p>
        </p:txBody>
      </p:sp>
      <p:cxnSp>
        <p:nvCxnSpPr>
          <p:cNvPr id="47" name="Straight Connector 46"/>
          <p:cNvCxnSpPr/>
          <p:nvPr/>
        </p:nvCxnSpPr>
        <p:spPr>
          <a:xfrm>
            <a:off x="3180798" y="3913422"/>
            <a:ext cx="0" cy="530072"/>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48" name="TextBox 47"/>
          <p:cNvSpPr txBox="1"/>
          <p:nvPr/>
        </p:nvSpPr>
        <p:spPr>
          <a:xfrm>
            <a:off x="4620255" y="3880211"/>
            <a:ext cx="2959170" cy="707886"/>
          </a:xfrm>
          <a:prstGeom prst="rect">
            <a:avLst/>
          </a:prstGeom>
          <a:noFill/>
        </p:spPr>
        <p:txBody>
          <a:bodyPr wrap="square" rtlCol="0">
            <a:spAutoFit/>
          </a:bodyPr>
          <a:lstStyle/>
          <a:p>
            <a:pPr algn="ctr"/>
            <a:r>
              <a:rPr lang="en-US" sz="4000" b="1" dirty="0">
                <a:solidFill>
                  <a:schemeClr val="accent5"/>
                </a:solidFill>
              </a:rPr>
              <a:t>25%</a:t>
            </a:r>
            <a:r>
              <a:rPr lang="en-US" sz="4000" dirty="0">
                <a:solidFill>
                  <a:schemeClr val="accent5"/>
                </a:solidFill>
              </a:rPr>
              <a:t>  </a:t>
            </a:r>
            <a:r>
              <a:rPr lang="en-US" sz="4000" b="1" dirty="0">
                <a:solidFill>
                  <a:schemeClr val="accent5">
                    <a:alpha val="50000"/>
                  </a:schemeClr>
                </a:solidFill>
              </a:rPr>
              <a:t>15%</a:t>
            </a:r>
          </a:p>
        </p:txBody>
      </p:sp>
      <p:sp>
        <p:nvSpPr>
          <p:cNvPr id="49" name="TextBox 48"/>
          <p:cNvSpPr txBox="1"/>
          <p:nvPr/>
        </p:nvSpPr>
        <p:spPr>
          <a:xfrm>
            <a:off x="4620256" y="4475125"/>
            <a:ext cx="2976151" cy="523220"/>
          </a:xfrm>
          <a:prstGeom prst="rect">
            <a:avLst/>
          </a:prstGeom>
          <a:noFill/>
        </p:spPr>
        <p:txBody>
          <a:bodyPr wrap="square" rtlCol="0">
            <a:spAutoFit/>
          </a:bodyPr>
          <a:lstStyle/>
          <a:p>
            <a:pPr algn="ctr"/>
            <a:r>
              <a:rPr lang="en-US" sz="1400" dirty="0">
                <a:solidFill>
                  <a:schemeClr val="tx2"/>
                </a:solidFill>
              </a:rPr>
              <a:t>Pharmacy benefit </a:t>
            </a:r>
          </a:p>
          <a:p>
            <a:pPr algn="ctr"/>
            <a:r>
              <a:rPr lang="en-US" sz="1400" dirty="0">
                <a:solidFill>
                  <a:schemeClr val="tx2"/>
                </a:solidFill>
              </a:rPr>
              <a:t>carve-out</a:t>
            </a:r>
          </a:p>
        </p:txBody>
      </p:sp>
      <p:cxnSp>
        <p:nvCxnSpPr>
          <p:cNvPr id="50" name="Straight Connector 49"/>
          <p:cNvCxnSpPr/>
          <p:nvPr/>
        </p:nvCxnSpPr>
        <p:spPr>
          <a:xfrm>
            <a:off x="6093148" y="3925145"/>
            <a:ext cx="0" cy="530072"/>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4638442" y="3868489"/>
            <a:ext cx="0" cy="868247"/>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52" name="TextBox 51"/>
          <p:cNvSpPr txBox="1"/>
          <p:nvPr/>
        </p:nvSpPr>
        <p:spPr>
          <a:xfrm>
            <a:off x="7515855" y="3880212"/>
            <a:ext cx="2959170" cy="707886"/>
          </a:xfrm>
          <a:prstGeom prst="rect">
            <a:avLst/>
          </a:prstGeom>
          <a:noFill/>
        </p:spPr>
        <p:txBody>
          <a:bodyPr wrap="square" rtlCol="0">
            <a:spAutoFit/>
          </a:bodyPr>
          <a:lstStyle/>
          <a:p>
            <a:pPr algn="ctr"/>
            <a:r>
              <a:rPr lang="en-US" sz="4000" b="1" dirty="0">
                <a:solidFill>
                  <a:schemeClr val="accent5"/>
                </a:solidFill>
              </a:rPr>
              <a:t>19%</a:t>
            </a:r>
            <a:r>
              <a:rPr lang="en-US" sz="4000" dirty="0">
                <a:solidFill>
                  <a:schemeClr val="accent5"/>
                </a:solidFill>
              </a:rPr>
              <a:t>  </a:t>
            </a:r>
            <a:r>
              <a:rPr lang="en-US" sz="4000" b="1" dirty="0">
                <a:solidFill>
                  <a:schemeClr val="accent5">
                    <a:alpha val="50000"/>
                  </a:schemeClr>
                </a:solidFill>
              </a:rPr>
              <a:t>11%</a:t>
            </a:r>
          </a:p>
        </p:txBody>
      </p:sp>
      <p:sp>
        <p:nvSpPr>
          <p:cNvPr id="53" name="TextBox 52"/>
          <p:cNvSpPr txBox="1"/>
          <p:nvPr/>
        </p:nvSpPr>
        <p:spPr>
          <a:xfrm>
            <a:off x="7574090" y="4463402"/>
            <a:ext cx="2976151" cy="523220"/>
          </a:xfrm>
          <a:prstGeom prst="rect">
            <a:avLst/>
          </a:prstGeom>
          <a:noFill/>
        </p:spPr>
        <p:txBody>
          <a:bodyPr wrap="square" rtlCol="0">
            <a:spAutoFit/>
          </a:bodyPr>
          <a:lstStyle/>
          <a:p>
            <a:pPr algn="ctr"/>
            <a:r>
              <a:rPr lang="en-US" sz="1400" dirty="0">
                <a:solidFill>
                  <a:schemeClr val="tx2"/>
                </a:solidFill>
              </a:rPr>
              <a:t>Reference-based pricing</a:t>
            </a:r>
          </a:p>
          <a:p>
            <a:pPr algn="ctr"/>
            <a:r>
              <a:rPr lang="en-US" sz="1400" dirty="0">
                <a:solidFill>
                  <a:schemeClr val="tx2"/>
                </a:solidFill>
              </a:rPr>
              <a:t>for healthcare services</a:t>
            </a:r>
          </a:p>
        </p:txBody>
      </p:sp>
      <p:cxnSp>
        <p:nvCxnSpPr>
          <p:cNvPr id="54" name="Straight Connector 53"/>
          <p:cNvCxnSpPr/>
          <p:nvPr/>
        </p:nvCxnSpPr>
        <p:spPr>
          <a:xfrm>
            <a:off x="8988748" y="3925146"/>
            <a:ext cx="0" cy="530072"/>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a:off x="7570410" y="3880213"/>
            <a:ext cx="0" cy="856523"/>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5" name="Title 4"/>
          <p:cNvSpPr>
            <a:spLocks noGrp="1"/>
          </p:cNvSpPr>
          <p:nvPr>
            <p:ph type="title"/>
          </p:nvPr>
        </p:nvSpPr>
        <p:spPr/>
        <p:txBody>
          <a:bodyPr>
            <a:noAutofit/>
          </a:bodyPr>
          <a:lstStyle/>
          <a:p>
            <a:r>
              <a:rPr lang="en-US" sz="2400" spc="-20" dirty="0"/>
              <a:t>Implementing medical and pharmacy cost controls to enable employee affordability and long-term plan </a:t>
            </a:r>
            <a:r>
              <a:rPr lang="en-US" sz="2400" spc="-20" dirty="0" smtClean="0"/>
              <a:t>sustainability</a:t>
            </a:r>
            <a:endParaRPr lang="en-US" sz="2400" dirty="0"/>
          </a:p>
        </p:txBody>
      </p:sp>
      <p:sp>
        <p:nvSpPr>
          <p:cNvPr id="4" name="Text Placeholder 3"/>
          <p:cNvSpPr>
            <a:spLocks noGrp="1"/>
          </p:cNvSpPr>
          <p:nvPr>
            <p:ph type="body" sz="quarter" idx="13"/>
          </p:nvPr>
        </p:nvSpPr>
        <p:spPr/>
        <p:txBody>
          <a:bodyPr/>
          <a:lstStyle/>
          <a:p>
            <a:r>
              <a:rPr lang="en-US" b="0" dirty="0" smtClean="0"/>
              <a:t>Methods Of Reducing Healthcare Spend And Promoting </a:t>
            </a:r>
            <a:br>
              <a:rPr lang="en-US" b="0" dirty="0" smtClean="0"/>
            </a:br>
            <a:r>
              <a:rPr lang="en-US" b="0" dirty="0" smtClean="0"/>
              <a:t>Employee Health</a:t>
            </a:r>
            <a:endParaRPr lang="en-US" b="0" dirty="0"/>
          </a:p>
        </p:txBody>
      </p:sp>
      <p:pic>
        <p:nvPicPr>
          <p:cNvPr id="36" name="Picture 35"/>
          <p:cNvPicPr>
            <a:picLocks noChangeAspect="1"/>
          </p:cNvPicPr>
          <p:nvPr/>
        </p:nvPicPr>
        <p:blipFill>
          <a:blip r:embed="rId4"/>
          <a:stretch>
            <a:fillRect/>
          </a:stretch>
        </p:blipFill>
        <p:spPr>
          <a:xfrm>
            <a:off x="10145755" y="1"/>
            <a:ext cx="744950" cy="1161617"/>
          </a:xfrm>
          <a:prstGeom prst="rect">
            <a:avLst/>
          </a:prstGeom>
        </p:spPr>
      </p:pic>
    </p:spTree>
    <p:extLst>
      <p:ext uri="{BB962C8B-B14F-4D97-AF65-F5344CB8AC3E}">
        <p14:creationId xmlns:p14="http://schemas.microsoft.com/office/powerpoint/2010/main" val="2558162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p:cNvSpPr txBox="1">
            <a:spLocks/>
          </p:cNvSpPr>
          <p:nvPr/>
        </p:nvSpPr>
        <p:spPr>
          <a:xfrm>
            <a:off x="1524001" y="1398525"/>
            <a:ext cx="9143999" cy="755039"/>
          </a:xfrm>
          <a:prstGeom prst="rect">
            <a:avLst/>
          </a:prstGeom>
        </p:spPr>
        <p:txBody>
          <a:bodyPr vert="horz" lIns="91440" tIns="45720" rIns="91440" bIns="45720" rtlCol="0" anchor="b">
            <a:noAutofit/>
          </a:bodyPr>
          <a:lstStyle>
            <a:lvl1pPr marL="342900" indent="-342900" algn="l" defTabSz="457200" rtl="0" eaLnBrk="1" latinLnBrk="0" hangingPunct="1">
              <a:spcBef>
                <a:spcPct val="20000"/>
              </a:spcBef>
              <a:buClr>
                <a:schemeClr val="accent2"/>
              </a:buClr>
              <a:buFont typeface="Arial"/>
              <a:buNone/>
              <a:defRPr sz="2400" b="1" kern="1200">
                <a:solidFill>
                  <a:schemeClr val="accent2"/>
                </a:solidFill>
                <a:latin typeface="+mj-lt"/>
                <a:ea typeface="+mn-ea"/>
                <a:cs typeface="Times New Roman"/>
              </a:defRPr>
            </a:lvl1pPr>
            <a:lvl2pPr marL="742950" indent="-285750" algn="l" defTabSz="457200" rtl="0" eaLnBrk="1" latinLnBrk="0" hangingPunct="1">
              <a:spcBef>
                <a:spcPct val="20000"/>
              </a:spcBef>
              <a:buClr>
                <a:schemeClr val="accent2"/>
              </a:buClr>
              <a:buFont typeface="Arial"/>
              <a:buChar char="–"/>
              <a:defRPr sz="2400" kern="1200">
                <a:solidFill>
                  <a:schemeClr val="tx2"/>
                </a:solidFill>
                <a:latin typeface="+mn-lt"/>
                <a:ea typeface="+mn-ea"/>
                <a:cs typeface="Times New Roman"/>
              </a:defRPr>
            </a:lvl2pPr>
            <a:lvl3pPr marL="1031875" indent="-230188" algn="l" defTabSz="457200" rtl="0" eaLnBrk="1" latinLnBrk="0" hangingPunct="1">
              <a:spcBef>
                <a:spcPct val="20000"/>
              </a:spcBef>
              <a:buClr>
                <a:schemeClr val="accent2"/>
              </a:buClr>
              <a:buFont typeface="Arial"/>
              <a:buChar char="•"/>
              <a:defRPr sz="2200" kern="1200">
                <a:solidFill>
                  <a:schemeClr val="tx2"/>
                </a:solidFill>
                <a:latin typeface="+mn-lt"/>
                <a:ea typeface="+mn-ea"/>
                <a:cs typeface="Times New Roman"/>
              </a:defRPr>
            </a:lvl3pPr>
            <a:lvl4pPr marL="1255713" indent="-223838" algn="l" defTabSz="457200" rtl="0" eaLnBrk="1" latinLnBrk="0" hangingPunct="1">
              <a:spcBef>
                <a:spcPct val="20000"/>
              </a:spcBef>
              <a:buClr>
                <a:schemeClr val="accent2"/>
              </a:buClr>
              <a:buFont typeface="Arial"/>
              <a:buChar char="–"/>
              <a:defRPr sz="2000" kern="1200">
                <a:solidFill>
                  <a:schemeClr val="tx2"/>
                </a:solidFill>
                <a:latin typeface="+mn-lt"/>
                <a:ea typeface="+mn-ea"/>
                <a:cs typeface="Times New Roman"/>
              </a:defRPr>
            </a:lvl4pPr>
            <a:lvl5pPr marL="1485900" indent="-230188" algn="l" defTabSz="457200" rtl="0" eaLnBrk="1" latinLnBrk="0" hangingPunct="1">
              <a:spcBef>
                <a:spcPct val="20000"/>
              </a:spcBef>
              <a:buClr>
                <a:schemeClr val="accent2"/>
              </a:buClr>
              <a:buFont typeface="Arial"/>
              <a:buChar char="»"/>
              <a:defRPr sz="1800" kern="1200">
                <a:solidFill>
                  <a:schemeClr val="tx2"/>
                </a:solidFill>
                <a:latin typeface="+mn-lt"/>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defTabSz="0">
              <a:spcBef>
                <a:spcPts val="0"/>
              </a:spcBef>
              <a:buClr>
                <a:srgbClr val="407EC9"/>
              </a:buClr>
            </a:pPr>
            <a:endParaRPr lang="en-US" sz="1800" cap="all" dirty="0">
              <a:solidFill>
                <a:schemeClr val="bg2"/>
              </a:solidFill>
            </a:endParaRPr>
          </a:p>
        </p:txBody>
      </p:sp>
      <p:pic>
        <p:nvPicPr>
          <p:cNvPr id="37" name="Picture 36"/>
          <p:cNvPicPr>
            <a:picLocks noChangeAspect="1"/>
          </p:cNvPicPr>
          <p:nvPr/>
        </p:nvPicPr>
        <p:blipFill rotWithShape="1">
          <a:blip r:embed="rId3"/>
          <a:srcRect b="59411"/>
          <a:stretch/>
        </p:blipFill>
        <p:spPr>
          <a:xfrm>
            <a:off x="3946528" y="5170853"/>
            <a:ext cx="4422013" cy="410586"/>
          </a:xfrm>
          <a:prstGeom prst="rect">
            <a:avLst/>
          </a:prstGeom>
        </p:spPr>
      </p:pic>
      <p:grpSp>
        <p:nvGrpSpPr>
          <p:cNvPr id="5" name="Group 4"/>
          <p:cNvGrpSpPr/>
          <p:nvPr/>
        </p:nvGrpSpPr>
        <p:grpSpPr>
          <a:xfrm>
            <a:off x="841829" y="2858985"/>
            <a:ext cx="10618168" cy="1826339"/>
            <a:chOff x="1524001" y="2212988"/>
            <a:chExt cx="9143999" cy="1572780"/>
          </a:xfrm>
        </p:grpSpPr>
        <p:sp>
          <p:nvSpPr>
            <p:cNvPr id="11" name="TextBox 10"/>
            <p:cNvSpPr txBox="1"/>
            <p:nvPr/>
          </p:nvSpPr>
          <p:spPr>
            <a:xfrm>
              <a:off x="1524001" y="2212988"/>
              <a:ext cx="9143999" cy="307777"/>
            </a:xfrm>
            <a:prstGeom prst="rect">
              <a:avLst/>
            </a:prstGeom>
            <a:noFill/>
          </p:spPr>
          <p:txBody>
            <a:bodyPr wrap="square" rtlCol="0">
              <a:spAutoFit/>
            </a:bodyPr>
            <a:lstStyle/>
            <a:p>
              <a:pPr algn="ctr"/>
              <a:r>
                <a:rPr lang="en-US" sz="1400" b="1" cap="all" dirty="0">
                  <a:solidFill>
                    <a:schemeClr val="tx2"/>
                  </a:solidFill>
                </a:rPr>
                <a:t>Employee benefits</a:t>
              </a:r>
            </a:p>
          </p:txBody>
        </p:sp>
        <p:sp>
          <p:nvSpPr>
            <p:cNvPr id="32" name="TextBox 31"/>
            <p:cNvSpPr txBox="1"/>
            <p:nvPr/>
          </p:nvSpPr>
          <p:spPr>
            <a:xfrm>
              <a:off x="1701277" y="2655911"/>
              <a:ext cx="2959170" cy="707886"/>
            </a:xfrm>
            <a:prstGeom prst="rect">
              <a:avLst/>
            </a:prstGeom>
            <a:noFill/>
          </p:spPr>
          <p:txBody>
            <a:bodyPr wrap="square" rtlCol="0">
              <a:spAutoFit/>
            </a:bodyPr>
            <a:lstStyle/>
            <a:p>
              <a:pPr algn="ctr"/>
              <a:r>
                <a:rPr lang="en-US" sz="4000" b="1" dirty="0">
                  <a:solidFill>
                    <a:schemeClr val="accent5"/>
                  </a:solidFill>
                </a:rPr>
                <a:t>62%</a:t>
              </a:r>
              <a:r>
                <a:rPr lang="en-US" sz="4000" dirty="0">
                  <a:solidFill>
                    <a:schemeClr val="accent5"/>
                  </a:solidFill>
                </a:rPr>
                <a:t>  </a:t>
              </a:r>
              <a:r>
                <a:rPr lang="en-US" sz="4000" b="1" dirty="0">
                  <a:solidFill>
                    <a:schemeClr val="accent5">
                      <a:alpha val="50000"/>
                    </a:schemeClr>
                  </a:solidFill>
                </a:rPr>
                <a:t>51%</a:t>
              </a:r>
            </a:p>
          </p:txBody>
        </p:sp>
        <p:sp>
          <p:nvSpPr>
            <p:cNvPr id="33" name="TextBox 32"/>
            <p:cNvSpPr txBox="1"/>
            <p:nvPr/>
          </p:nvSpPr>
          <p:spPr>
            <a:xfrm>
              <a:off x="1771616" y="3250825"/>
              <a:ext cx="2797441" cy="523220"/>
            </a:xfrm>
            <a:prstGeom prst="rect">
              <a:avLst/>
            </a:prstGeom>
            <a:noFill/>
          </p:spPr>
          <p:txBody>
            <a:bodyPr wrap="square" rtlCol="0">
              <a:spAutoFit/>
            </a:bodyPr>
            <a:lstStyle/>
            <a:p>
              <a:pPr algn="ctr"/>
              <a:r>
                <a:rPr lang="en-US" sz="1400" dirty="0">
                  <a:solidFill>
                    <a:schemeClr val="tx2"/>
                  </a:solidFill>
                </a:rPr>
                <a:t>Cost-transparency</a:t>
              </a:r>
            </a:p>
            <a:p>
              <a:pPr algn="ctr"/>
              <a:r>
                <a:rPr lang="en-US" sz="1400" dirty="0">
                  <a:solidFill>
                    <a:schemeClr val="tx2"/>
                  </a:solidFill>
                </a:rPr>
                <a:t>tools</a:t>
              </a:r>
            </a:p>
          </p:txBody>
        </p:sp>
        <p:cxnSp>
          <p:nvCxnSpPr>
            <p:cNvPr id="34" name="Straight Connector 33"/>
            <p:cNvCxnSpPr/>
            <p:nvPr/>
          </p:nvCxnSpPr>
          <p:spPr>
            <a:xfrm>
              <a:off x="3174170" y="2700845"/>
              <a:ext cx="0" cy="530072"/>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4613627" y="2667634"/>
              <a:ext cx="2959170" cy="707886"/>
            </a:xfrm>
            <a:prstGeom prst="rect">
              <a:avLst/>
            </a:prstGeom>
            <a:noFill/>
          </p:spPr>
          <p:txBody>
            <a:bodyPr wrap="square" rtlCol="0">
              <a:spAutoFit/>
            </a:bodyPr>
            <a:lstStyle/>
            <a:p>
              <a:pPr algn="ctr"/>
              <a:r>
                <a:rPr lang="en-US" sz="4000" b="1" dirty="0">
                  <a:solidFill>
                    <a:schemeClr val="accent5"/>
                  </a:solidFill>
                </a:rPr>
                <a:t>56%</a:t>
              </a:r>
              <a:r>
                <a:rPr lang="en-US" sz="4000" dirty="0">
                  <a:solidFill>
                    <a:schemeClr val="accent5"/>
                  </a:solidFill>
                </a:rPr>
                <a:t>  </a:t>
              </a:r>
              <a:r>
                <a:rPr lang="en-US" sz="4000" b="1" dirty="0">
                  <a:solidFill>
                    <a:schemeClr val="accent5">
                      <a:alpha val="50000"/>
                    </a:schemeClr>
                  </a:solidFill>
                </a:rPr>
                <a:t>43%</a:t>
              </a:r>
            </a:p>
          </p:txBody>
        </p:sp>
        <p:sp>
          <p:nvSpPr>
            <p:cNvPr id="38" name="TextBox 37"/>
            <p:cNvSpPr txBox="1"/>
            <p:nvPr/>
          </p:nvSpPr>
          <p:spPr>
            <a:xfrm>
              <a:off x="4613628" y="3262548"/>
              <a:ext cx="2976151" cy="523220"/>
            </a:xfrm>
            <a:prstGeom prst="rect">
              <a:avLst/>
            </a:prstGeom>
            <a:noFill/>
          </p:spPr>
          <p:txBody>
            <a:bodyPr wrap="square" rtlCol="0">
              <a:spAutoFit/>
            </a:bodyPr>
            <a:lstStyle/>
            <a:p>
              <a:pPr algn="ctr"/>
              <a:r>
                <a:rPr lang="en-US" sz="1400" dirty="0">
                  <a:solidFill>
                    <a:schemeClr val="tx2"/>
                  </a:solidFill>
                </a:rPr>
                <a:t>Disease management</a:t>
              </a:r>
            </a:p>
            <a:p>
              <a:pPr algn="ctr"/>
              <a:r>
                <a:rPr lang="en-US" sz="1400" dirty="0">
                  <a:solidFill>
                    <a:schemeClr val="tx2"/>
                  </a:solidFill>
                </a:rPr>
                <a:t>programs</a:t>
              </a:r>
            </a:p>
          </p:txBody>
        </p:sp>
        <p:cxnSp>
          <p:nvCxnSpPr>
            <p:cNvPr id="39" name="Straight Connector 38"/>
            <p:cNvCxnSpPr/>
            <p:nvPr/>
          </p:nvCxnSpPr>
          <p:spPr>
            <a:xfrm>
              <a:off x="6086520" y="2712568"/>
              <a:ext cx="0" cy="530072"/>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4631814" y="2655912"/>
              <a:ext cx="0" cy="868247"/>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7509227" y="2667635"/>
              <a:ext cx="2959170" cy="707886"/>
            </a:xfrm>
            <a:prstGeom prst="rect">
              <a:avLst/>
            </a:prstGeom>
            <a:noFill/>
          </p:spPr>
          <p:txBody>
            <a:bodyPr wrap="square" rtlCol="0">
              <a:spAutoFit/>
            </a:bodyPr>
            <a:lstStyle/>
            <a:p>
              <a:pPr algn="ctr"/>
              <a:r>
                <a:rPr lang="en-US" sz="4000" b="1" dirty="0">
                  <a:solidFill>
                    <a:schemeClr val="accent5"/>
                  </a:solidFill>
                </a:rPr>
                <a:t>21%</a:t>
              </a:r>
              <a:r>
                <a:rPr lang="en-US" sz="4000" dirty="0">
                  <a:solidFill>
                    <a:schemeClr val="accent5"/>
                  </a:solidFill>
                </a:rPr>
                <a:t>  </a:t>
              </a:r>
              <a:r>
                <a:rPr lang="en-US" sz="4000" b="1" dirty="0">
                  <a:solidFill>
                    <a:schemeClr val="accent5">
                      <a:alpha val="50000"/>
                    </a:schemeClr>
                  </a:solidFill>
                </a:rPr>
                <a:t>10%</a:t>
              </a:r>
            </a:p>
          </p:txBody>
        </p:sp>
        <p:sp>
          <p:nvSpPr>
            <p:cNvPr id="42" name="TextBox 41"/>
            <p:cNvSpPr txBox="1"/>
            <p:nvPr/>
          </p:nvSpPr>
          <p:spPr>
            <a:xfrm>
              <a:off x="7567462" y="3250825"/>
              <a:ext cx="2976151" cy="523220"/>
            </a:xfrm>
            <a:prstGeom prst="rect">
              <a:avLst/>
            </a:prstGeom>
            <a:noFill/>
          </p:spPr>
          <p:txBody>
            <a:bodyPr wrap="square" rtlCol="0">
              <a:spAutoFit/>
            </a:bodyPr>
            <a:lstStyle/>
            <a:p>
              <a:pPr algn="ctr"/>
              <a:r>
                <a:rPr lang="en-US" sz="1400" dirty="0">
                  <a:solidFill>
                    <a:schemeClr val="tx2"/>
                  </a:solidFill>
                </a:rPr>
                <a:t>Onsite health clinic </a:t>
              </a:r>
            </a:p>
            <a:p>
              <a:pPr algn="ctr"/>
              <a:r>
                <a:rPr lang="en-US" sz="1400" dirty="0">
                  <a:solidFill>
                    <a:schemeClr val="tx2"/>
                  </a:solidFill>
                </a:rPr>
                <a:t>with medical services</a:t>
              </a:r>
            </a:p>
          </p:txBody>
        </p:sp>
        <p:cxnSp>
          <p:nvCxnSpPr>
            <p:cNvPr id="43" name="Straight Connector 42"/>
            <p:cNvCxnSpPr/>
            <p:nvPr/>
          </p:nvCxnSpPr>
          <p:spPr>
            <a:xfrm>
              <a:off x="8982120" y="2712569"/>
              <a:ext cx="0" cy="530072"/>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563782" y="2667636"/>
              <a:ext cx="0" cy="856523"/>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grpSp>
      <p:sp>
        <p:nvSpPr>
          <p:cNvPr id="4" name="Text Placeholder 3"/>
          <p:cNvSpPr>
            <a:spLocks noGrp="1"/>
          </p:cNvSpPr>
          <p:nvPr>
            <p:ph type="body" sz="quarter" idx="13"/>
          </p:nvPr>
        </p:nvSpPr>
        <p:spPr/>
        <p:txBody>
          <a:bodyPr/>
          <a:lstStyle/>
          <a:p>
            <a:r>
              <a:rPr lang="en-US" b="0" dirty="0" smtClean="0"/>
              <a:t>Methods Of Reducing Healthcare Spend  And Promoting</a:t>
            </a:r>
            <a:br>
              <a:rPr lang="en-US" b="0" dirty="0" smtClean="0"/>
            </a:br>
            <a:r>
              <a:rPr lang="en-US" b="0" dirty="0" smtClean="0"/>
              <a:t> Employee Health</a:t>
            </a:r>
            <a:endParaRPr lang="en-US" b="0" dirty="0"/>
          </a:p>
        </p:txBody>
      </p:sp>
      <p:pic>
        <p:nvPicPr>
          <p:cNvPr id="21" name="Picture 20"/>
          <p:cNvPicPr>
            <a:picLocks noChangeAspect="1"/>
          </p:cNvPicPr>
          <p:nvPr/>
        </p:nvPicPr>
        <p:blipFill>
          <a:blip r:embed="rId4"/>
          <a:stretch>
            <a:fillRect/>
          </a:stretch>
        </p:blipFill>
        <p:spPr>
          <a:xfrm>
            <a:off x="10145755" y="1"/>
            <a:ext cx="744950" cy="1161617"/>
          </a:xfrm>
          <a:prstGeom prst="rect">
            <a:avLst/>
          </a:prstGeom>
        </p:spPr>
      </p:pic>
      <p:sp>
        <p:nvSpPr>
          <p:cNvPr id="24" name="Title 4"/>
          <p:cNvSpPr>
            <a:spLocks noGrp="1"/>
          </p:cNvSpPr>
          <p:nvPr>
            <p:ph type="title"/>
          </p:nvPr>
        </p:nvSpPr>
        <p:spPr>
          <a:xfrm>
            <a:off x="731520" y="182880"/>
            <a:ext cx="7924800" cy="822960"/>
          </a:xfrm>
        </p:spPr>
        <p:txBody>
          <a:bodyPr>
            <a:noAutofit/>
          </a:bodyPr>
          <a:lstStyle/>
          <a:p>
            <a:r>
              <a:rPr lang="en-US" sz="2400" spc="-20" dirty="0"/>
              <a:t>Implementing medical and pharmacy cost controls to enable employee affordability and long-term plan </a:t>
            </a:r>
            <a:r>
              <a:rPr lang="en-US" sz="2400" spc="-20" dirty="0" smtClean="0"/>
              <a:t>sustainability</a:t>
            </a:r>
            <a:endParaRPr lang="en-US" sz="2400" dirty="0"/>
          </a:p>
        </p:txBody>
      </p:sp>
    </p:spTree>
    <p:extLst>
      <p:ext uri="{BB962C8B-B14F-4D97-AF65-F5344CB8AC3E}">
        <p14:creationId xmlns:p14="http://schemas.microsoft.com/office/powerpoint/2010/main" val="156113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p:cNvPicPr>
            <a:picLocks noChangeAspect="1"/>
          </p:cNvPicPr>
          <p:nvPr/>
        </p:nvPicPr>
        <p:blipFill rotWithShape="1">
          <a:blip r:embed="rId3"/>
          <a:srcRect b="59411"/>
          <a:stretch/>
        </p:blipFill>
        <p:spPr>
          <a:xfrm>
            <a:off x="3922637" y="5031762"/>
            <a:ext cx="4642012" cy="431013"/>
          </a:xfrm>
          <a:prstGeom prst="rect">
            <a:avLst/>
          </a:prstGeom>
        </p:spPr>
      </p:pic>
      <p:grpSp>
        <p:nvGrpSpPr>
          <p:cNvPr id="5" name="Group 4"/>
          <p:cNvGrpSpPr/>
          <p:nvPr/>
        </p:nvGrpSpPr>
        <p:grpSpPr>
          <a:xfrm>
            <a:off x="1524001" y="2858011"/>
            <a:ext cx="9143999" cy="1854484"/>
            <a:chOff x="1524001" y="2212988"/>
            <a:chExt cx="9143999" cy="1854484"/>
          </a:xfrm>
        </p:grpSpPr>
        <p:sp>
          <p:nvSpPr>
            <p:cNvPr id="11" name="TextBox 10"/>
            <p:cNvSpPr txBox="1"/>
            <p:nvPr/>
          </p:nvSpPr>
          <p:spPr>
            <a:xfrm>
              <a:off x="1524001" y="2212988"/>
              <a:ext cx="9143999" cy="307777"/>
            </a:xfrm>
            <a:prstGeom prst="rect">
              <a:avLst/>
            </a:prstGeom>
            <a:noFill/>
          </p:spPr>
          <p:txBody>
            <a:bodyPr wrap="square" rtlCol="0">
              <a:spAutoFit/>
            </a:bodyPr>
            <a:lstStyle/>
            <a:p>
              <a:pPr algn="ctr"/>
              <a:r>
                <a:rPr lang="en-US" sz="1400" b="1" cap="all" dirty="0">
                  <a:solidFill>
                    <a:schemeClr val="tx2"/>
                  </a:solidFill>
                </a:rPr>
                <a:t>Employee incentives</a:t>
              </a:r>
            </a:p>
          </p:txBody>
        </p:sp>
        <p:sp>
          <p:nvSpPr>
            <p:cNvPr id="32" name="TextBox 31"/>
            <p:cNvSpPr txBox="1"/>
            <p:nvPr/>
          </p:nvSpPr>
          <p:spPr>
            <a:xfrm>
              <a:off x="3013245" y="2722171"/>
              <a:ext cx="2959170" cy="707886"/>
            </a:xfrm>
            <a:prstGeom prst="rect">
              <a:avLst/>
            </a:prstGeom>
            <a:noFill/>
          </p:spPr>
          <p:txBody>
            <a:bodyPr wrap="square" rtlCol="0">
              <a:spAutoFit/>
            </a:bodyPr>
            <a:lstStyle/>
            <a:p>
              <a:pPr algn="ctr"/>
              <a:r>
                <a:rPr lang="en-US" sz="4000" b="1" dirty="0">
                  <a:solidFill>
                    <a:schemeClr val="accent5"/>
                  </a:solidFill>
                </a:rPr>
                <a:t>25%</a:t>
              </a:r>
              <a:r>
                <a:rPr lang="en-US" sz="4000" dirty="0">
                  <a:solidFill>
                    <a:schemeClr val="accent5"/>
                  </a:solidFill>
                </a:rPr>
                <a:t>  </a:t>
              </a:r>
              <a:r>
                <a:rPr lang="en-US" sz="4000" b="1" dirty="0">
                  <a:solidFill>
                    <a:schemeClr val="accent5">
                      <a:alpha val="50000"/>
                    </a:schemeClr>
                  </a:solidFill>
                </a:rPr>
                <a:t>11%</a:t>
              </a:r>
            </a:p>
          </p:txBody>
        </p:sp>
        <p:sp>
          <p:nvSpPr>
            <p:cNvPr id="33" name="TextBox 32"/>
            <p:cNvSpPr txBox="1"/>
            <p:nvPr/>
          </p:nvSpPr>
          <p:spPr>
            <a:xfrm>
              <a:off x="2996265" y="3317085"/>
              <a:ext cx="2884760" cy="738664"/>
            </a:xfrm>
            <a:prstGeom prst="rect">
              <a:avLst/>
            </a:prstGeom>
            <a:noFill/>
          </p:spPr>
          <p:txBody>
            <a:bodyPr wrap="square" rtlCol="0">
              <a:spAutoFit/>
            </a:bodyPr>
            <a:lstStyle/>
            <a:p>
              <a:pPr algn="ctr"/>
              <a:r>
                <a:rPr lang="en-US" sz="1400" dirty="0">
                  <a:solidFill>
                    <a:schemeClr val="tx2"/>
                  </a:solidFill>
                </a:rPr>
                <a:t>Employer health plan contribution based on participation in a wellbeing initiative or program</a:t>
              </a:r>
            </a:p>
          </p:txBody>
        </p:sp>
        <p:cxnSp>
          <p:nvCxnSpPr>
            <p:cNvPr id="34" name="Straight Connector 33"/>
            <p:cNvCxnSpPr/>
            <p:nvPr/>
          </p:nvCxnSpPr>
          <p:spPr>
            <a:xfrm>
              <a:off x="4486138" y="2767105"/>
              <a:ext cx="0" cy="530072"/>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6243643" y="2733894"/>
              <a:ext cx="2959170" cy="707886"/>
            </a:xfrm>
            <a:prstGeom prst="rect">
              <a:avLst/>
            </a:prstGeom>
            <a:noFill/>
          </p:spPr>
          <p:txBody>
            <a:bodyPr wrap="square" rtlCol="0">
              <a:spAutoFit/>
            </a:bodyPr>
            <a:lstStyle/>
            <a:p>
              <a:pPr algn="ctr"/>
              <a:r>
                <a:rPr lang="en-US" sz="4000" b="1" dirty="0">
                  <a:solidFill>
                    <a:schemeClr val="accent5"/>
                  </a:solidFill>
                </a:rPr>
                <a:t>17%</a:t>
              </a:r>
              <a:r>
                <a:rPr lang="en-US" sz="4000" dirty="0">
                  <a:solidFill>
                    <a:schemeClr val="accent5"/>
                  </a:solidFill>
                </a:rPr>
                <a:t>   </a:t>
              </a:r>
              <a:r>
                <a:rPr lang="en-US" sz="4000" b="1" dirty="0">
                  <a:solidFill>
                    <a:schemeClr val="accent5">
                      <a:alpha val="50000"/>
                    </a:schemeClr>
                  </a:solidFill>
                </a:rPr>
                <a:t>7%</a:t>
              </a:r>
            </a:p>
          </p:txBody>
        </p:sp>
        <p:sp>
          <p:nvSpPr>
            <p:cNvPr id="38" name="TextBox 37"/>
            <p:cNvSpPr txBox="1"/>
            <p:nvPr/>
          </p:nvSpPr>
          <p:spPr>
            <a:xfrm>
              <a:off x="6243644" y="3328808"/>
              <a:ext cx="2959170" cy="738664"/>
            </a:xfrm>
            <a:prstGeom prst="rect">
              <a:avLst/>
            </a:prstGeom>
            <a:noFill/>
          </p:spPr>
          <p:txBody>
            <a:bodyPr wrap="square" rtlCol="0">
              <a:spAutoFit/>
            </a:bodyPr>
            <a:lstStyle/>
            <a:p>
              <a:pPr algn="ctr"/>
              <a:r>
                <a:rPr lang="en-US" sz="1400" dirty="0">
                  <a:solidFill>
                    <a:schemeClr val="tx2"/>
                  </a:solidFill>
                </a:rPr>
                <a:t>Employer health plan contribution based on completion of a health risk assessment</a:t>
              </a:r>
            </a:p>
          </p:txBody>
        </p:sp>
        <p:cxnSp>
          <p:nvCxnSpPr>
            <p:cNvPr id="39" name="Straight Connector 38"/>
            <p:cNvCxnSpPr/>
            <p:nvPr/>
          </p:nvCxnSpPr>
          <p:spPr>
            <a:xfrm>
              <a:off x="7716536" y="2778828"/>
              <a:ext cx="0" cy="530072"/>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6102806" y="2722172"/>
              <a:ext cx="0" cy="868247"/>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grpSp>
      <p:sp>
        <p:nvSpPr>
          <p:cNvPr id="4" name="Text Placeholder 3"/>
          <p:cNvSpPr>
            <a:spLocks noGrp="1"/>
          </p:cNvSpPr>
          <p:nvPr>
            <p:ph type="body" sz="quarter" idx="13"/>
          </p:nvPr>
        </p:nvSpPr>
        <p:spPr/>
        <p:txBody>
          <a:bodyPr/>
          <a:lstStyle/>
          <a:p>
            <a:r>
              <a:rPr lang="en-US" b="0" dirty="0" smtClean="0"/>
              <a:t>Methods Of Reducing Healthcare Spend And Promoting </a:t>
            </a:r>
            <a:br>
              <a:rPr lang="en-US" b="0" dirty="0" smtClean="0"/>
            </a:br>
            <a:r>
              <a:rPr lang="en-US" b="0" dirty="0" smtClean="0"/>
              <a:t>Employee Health</a:t>
            </a:r>
            <a:endParaRPr lang="en-US" b="0" dirty="0"/>
          </a:p>
        </p:txBody>
      </p:sp>
      <p:pic>
        <p:nvPicPr>
          <p:cNvPr id="17" name="Picture 16"/>
          <p:cNvPicPr>
            <a:picLocks noChangeAspect="1"/>
          </p:cNvPicPr>
          <p:nvPr/>
        </p:nvPicPr>
        <p:blipFill>
          <a:blip r:embed="rId4"/>
          <a:stretch>
            <a:fillRect/>
          </a:stretch>
        </p:blipFill>
        <p:spPr>
          <a:xfrm>
            <a:off x="10145755" y="1"/>
            <a:ext cx="744950" cy="1161617"/>
          </a:xfrm>
          <a:prstGeom prst="rect">
            <a:avLst/>
          </a:prstGeom>
        </p:spPr>
      </p:pic>
      <p:sp>
        <p:nvSpPr>
          <p:cNvPr id="19" name="Title 4"/>
          <p:cNvSpPr>
            <a:spLocks noGrp="1"/>
          </p:cNvSpPr>
          <p:nvPr>
            <p:ph type="title"/>
          </p:nvPr>
        </p:nvSpPr>
        <p:spPr>
          <a:xfrm>
            <a:off x="731520" y="182880"/>
            <a:ext cx="7924800" cy="822960"/>
          </a:xfrm>
        </p:spPr>
        <p:txBody>
          <a:bodyPr>
            <a:noAutofit/>
          </a:bodyPr>
          <a:lstStyle/>
          <a:p>
            <a:r>
              <a:rPr lang="en-US" sz="2400" spc="-20" dirty="0"/>
              <a:t>Implementing medical and pharmacy cost controls to enable employee affordability and long-term plan </a:t>
            </a:r>
            <a:r>
              <a:rPr lang="en-US" sz="2400" spc="-20" dirty="0" smtClean="0"/>
              <a:t>sustainability</a:t>
            </a:r>
            <a:endParaRPr lang="en-US" sz="2400" dirty="0"/>
          </a:p>
        </p:txBody>
      </p:sp>
    </p:spTree>
    <p:extLst>
      <p:ext uri="{BB962C8B-B14F-4D97-AF65-F5344CB8AC3E}">
        <p14:creationId xmlns:p14="http://schemas.microsoft.com/office/powerpoint/2010/main" val="2613447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p:cNvPicPr>
            <a:picLocks noChangeAspect="1"/>
          </p:cNvPicPr>
          <p:nvPr/>
        </p:nvPicPr>
        <p:blipFill rotWithShape="1">
          <a:blip r:embed="rId3"/>
          <a:srcRect t="1" b="-1542"/>
          <a:stretch/>
        </p:blipFill>
        <p:spPr>
          <a:xfrm>
            <a:off x="5077668" y="6091814"/>
            <a:ext cx="2185988" cy="507769"/>
          </a:xfrm>
          <a:prstGeom prst="rect">
            <a:avLst/>
          </a:prstGeom>
        </p:spPr>
      </p:pic>
      <p:sp>
        <p:nvSpPr>
          <p:cNvPr id="25" name="Title 1"/>
          <p:cNvSpPr txBox="1">
            <a:spLocks/>
          </p:cNvSpPr>
          <p:nvPr/>
        </p:nvSpPr>
        <p:spPr>
          <a:xfrm>
            <a:off x="-5668590" y="1260347"/>
            <a:ext cx="5520385" cy="1185855"/>
          </a:xfrm>
          <a:prstGeom prst="rect">
            <a:avLst/>
          </a:prstGeom>
        </p:spPr>
        <p:txBody>
          <a:bodyPr vert="horz" lIns="91440" tIns="45720" rIns="91440" bIns="45720" rtlCol="0" anchor="b" anchorCtr="0">
            <a:noAutofit/>
          </a:bodyPr>
          <a:lstStyle>
            <a:lvl1pPr algn="l" defTabSz="119063" rtl="0" eaLnBrk="1" latinLnBrk="0" hangingPunct="1">
              <a:spcBef>
                <a:spcPct val="0"/>
              </a:spcBef>
              <a:buNone/>
              <a:tabLst/>
              <a:defRPr sz="3000" kern="1200">
                <a:solidFill>
                  <a:schemeClr val="accent1"/>
                </a:solidFill>
                <a:latin typeface="+mj-lt"/>
                <a:ea typeface="+mj-ea"/>
                <a:cs typeface="+mj-cs"/>
              </a:defRPr>
            </a:lvl1pPr>
          </a:lstStyle>
          <a:p>
            <a:pPr marL="91440">
              <a:lnSpc>
                <a:spcPts val="2600"/>
              </a:lnSpc>
            </a:pPr>
            <a:endParaRPr lang="en-US" sz="2200" spc="-20" dirty="0"/>
          </a:p>
        </p:txBody>
      </p:sp>
      <p:sp>
        <p:nvSpPr>
          <p:cNvPr id="14" name="TextBox 13"/>
          <p:cNvSpPr txBox="1"/>
          <p:nvPr/>
        </p:nvSpPr>
        <p:spPr>
          <a:xfrm>
            <a:off x="1524002" y="2076283"/>
            <a:ext cx="4538027" cy="307777"/>
          </a:xfrm>
          <a:prstGeom prst="rect">
            <a:avLst/>
          </a:prstGeom>
          <a:noFill/>
        </p:spPr>
        <p:txBody>
          <a:bodyPr wrap="square" rtlCol="0">
            <a:spAutoFit/>
          </a:bodyPr>
          <a:lstStyle/>
          <a:p>
            <a:pPr algn="ctr"/>
            <a:r>
              <a:rPr lang="en-US" sz="1400" b="1" cap="all" dirty="0">
                <a:solidFill>
                  <a:schemeClr val="tx2"/>
                </a:solidFill>
              </a:rPr>
              <a:t>METHODS</a:t>
            </a:r>
          </a:p>
        </p:txBody>
      </p:sp>
      <p:sp>
        <p:nvSpPr>
          <p:cNvPr id="15" name="TextBox 14"/>
          <p:cNvSpPr txBox="1"/>
          <p:nvPr/>
        </p:nvSpPr>
        <p:spPr>
          <a:xfrm>
            <a:off x="6294277" y="2076284"/>
            <a:ext cx="4015914" cy="307776"/>
          </a:xfrm>
          <a:prstGeom prst="rect">
            <a:avLst/>
          </a:prstGeom>
          <a:noFill/>
        </p:spPr>
        <p:txBody>
          <a:bodyPr wrap="square" rtlCol="0">
            <a:spAutoFit/>
          </a:bodyPr>
          <a:lstStyle/>
          <a:p>
            <a:pPr lvl="0" algn="ctr"/>
            <a:r>
              <a:rPr lang="en-US" sz="1400" b="1" cap="all" dirty="0">
                <a:solidFill>
                  <a:srgbClr val="535353"/>
                </a:solidFill>
              </a:rPr>
              <a:t>Perceived outcomes</a:t>
            </a:r>
            <a:endParaRPr lang="en-US" b="1" cap="all" dirty="0">
              <a:solidFill>
                <a:schemeClr val="tx2"/>
              </a:solidFill>
            </a:endParaRPr>
          </a:p>
        </p:txBody>
      </p:sp>
      <p:sp>
        <p:nvSpPr>
          <p:cNvPr id="19" name="TextBox 18"/>
          <p:cNvSpPr txBox="1"/>
          <p:nvPr/>
        </p:nvSpPr>
        <p:spPr>
          <a:xfrm>
            <a:off x="6831102" y="2401268"/>
            <a:ext cx="2959170" cy="707886"/>
          </a:xfrm>
          <a:prstGeom prst="rect">
            <a:avLst/>
          </a:prstGeom>
          <a:noFill/>
        </p:spPr>
        <p:txBody>
          <a:bodyPr wrap="square" rtlCol="0">
            <a:spAutoFit/>
          </a:bodyPr>
          <a:lstStyle/>
          <a:p>
            <a:pPr algn="ctr"/>
            <a:r>
              <a:rPr lang="en-US" sz="4000" b="1" dirty="0">
                <a:solidFill>
                  <a:schemeClr val="accent5"/>
                </a:solidFill>
              </a:rPr>
              <a:t>75%</a:t>
            </a:r>
            <a:r>
              <a:rPr lang="en-US" sz="4000" dirty="0">
                <a:solidFill>
                  <a:schemeClr val="accent5"/>
                </a:solidFill>
              </a:rPr>
              <a:t>  </a:t>
            </a:r>
            <a:r>
              <a:rPr lang="en-US" sz="4000" b="1" dirty="0">
                <a:solidFill>
                  <a:schemeClr val="accent5">
                    <a:alpha val="50000"/>
                  </a:schemeClr>
                </a:solidFill>
              </a:rPr>
              <a:t>61%</a:t>
            </a:r>
          </a:p>
        </p:txBody>
      </p:sp>
      <p:sp>
        <p:nvSpPr>
          <p:cNvPr id="20" name="TextBox 19"/>
          <p:cNvSpPr txBox="1"/>
          <p:nvPr/>
        </p:nvSpPr>
        <p:spPr>
          <a:xfrm>
            <a:off x="6653828" y="3007905"/>
            <a:ext cx="3317631" cy="523220"/>
          </a:xfrm>
          <a:prstGeom prst="rect">
            <a:avLst/>
          </a:prstGeom>
          <a:noFill/>
        </p:spPr>
        <p:txBody>
          <a:bodyPr wrap="square" rtlCol="0">
            <a:spAutoFit/>
          </a:bodyPr>
          <a:lstStyle/>
          <a:p>
            <a:pPr algn="ctr"/>
            <a:r>
              <a:rPr lang="en-US" sz="1400" dirty="0">
                <a:solidFill>
                  <a:schemeClr val="tx2"/>
                </a:solidFill>
              </a:rPr>
              <a:t>Employee satisfaction </a:t>
            </a:r>
          </a:p>
          <a:p>
            <a:pPr algn="ctr"/>
            <a:r>
              <a:rPr lang="en-US" sz="1400" dirty="0">
                <a:solidFill>
                  <a:schemeClr val="tx2"/>
                </a:solidFill>
              </a:rPr>
              <a:t>with employer benefits</a:t>
            </a:r>
          </a:p>
        </p:txBody>
      </p:sp>
      <p:cxnSp>
        <p:nvCxnSpPr>
          <p:cNvPr id="21" name="Straight Connector 20"/>
          <p:cNvCxnSpPr/>
          <p:nvPr/>
        </p:nvCxnSpPr>
        <p:spPr>
          <a:xfrm>
            <a:off x="8303995" y="2446202"/>
            <a:ext cx="0" cy="530072"/>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6831103" y="3554199"/>
            <a:ext cx="2959170" cy="707886"/>
          </a:xfrm>
          <a:prstGeom prst="rect">
            <a:avLst/>
          </a:prstGeom>
          <a:noFill/>
        </p:spPr>
        <p:txBody>
          <a:bodyPr wrap="square" rtlCol="0">
            <a:spAutoFit/>
          </a:bodyPr>
          <a:lstStyle/>
          <a:p>
            <a:pPr algn="ctr"/>
            <a:r>
              <a:rPr lang="en-US" sz="4000" b="1" dirty="0">
                <a:solidFill>
                  <a:schemeClr val="accent5"/>
                </a:solidFill>
              </a:rPr>
              <a:t>73%</a:t>
            </a:r>
            <a:r>
              <a:rPr lang="en-US" sz="4000" dirty="0">
                <a:solidFill>
                  <a:schemeClr val="accent5"/>
                </a:solidFill>
              </a:rPr>
              <a:t>  </a:t>
            </a:r>
            <a:r>
              <a:rPr lang="en-US" sz="4000" b="1" dirty="0">
                <a:solidFill>
                  <a:schemeClr val="accent5">
                    <a:alpha val="50000"/>
                  </a:schemeClr>
                </a:solidFill>
              </a:rPr>
              <a:t>54%</a:t>
            </a:r>
          </a:p>
        </p:txBody>
      </p:sp>
      <p:sp>
        <p:nvSpPr>
          <p:cNvPr id="24" name="TextBox 23"/>
          <p:cNvSpPr txBox="1"/>
          <p:nvPr/>
        </p:nvSpPr>
        <p:spPr>
          <a:xfrm>
            <a:off x="6653829" y="4160836"/>
            <a:ext cx="3317631" cy="523220"/>
          </a:xfrm>
          <a:prstGeom prst="rect">
            <a:avLst/>
          </a:prstGeom>
          <a:noFill/>
        </p:spPr>
        <p:txBody>
          <a:bodyPr wrap="square" rtlCol="0">
            <a:spAutoFit/>
          </a:bodyPr>
          <a:lstStyle/>
          <a:p>
            <a:pPr algn="ctr"/>
            <a:r>
              <a:rPr lang="en-US" sz="1400" dirty="0">
                <a:solidFill>
                  <a:schemeClr val="tx2"/>
                </a:solidFill>
              </a:rPr>
              <a:t>Affordable employee premium cost </a:t>
            </a:r>
          </a:p>
          <a:p>
            <a:pPr algn="ctr"/>
            <a:r>
              <a:rPr lang="en-US" sz="1400" dirty="0">
                <a:solidFill>
                  <a:schemeClr val="tx2"/>
                </a:solidFill>
              </a:rPr>
              <a:t>for family coverage</a:t>
            </a:r>
          </a:p>
        </p:txBody>
      </p:sp>
      <p:cxnSp>
        <p:nvCxnSpPr>
          <p:cNvPr id="26" name="Straight Connector 25"/>
          <p:cNvCxnSpPr/>
          <p:nvPr/>
        </p:nvCxnSpPr>
        <p:spPr>
          <a:xfrm>
            <a:off x="8303996" y="3599133"/>
            <a:ext cx="0" cy="530072"/>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6952292" y="4892660"/>
            <a:ext cx="2706481" cy="707886"/>
          </a:xfrm>
          <a:prstGeom prst="rect">
            <a:avLst/>
          </a:prstGeom>
          <a:noFill/>
        </p:spPr>
        <p:txBody>
          <a:bodyPr wrap="square" rtlCol="0">
            <a:spAutoFit/>
          </a:bodyPr>
          <a:lstStyle/>
          <a:p>
            <a:pPr algn="ctr"/>
            <a:r>
              <a:rPr lang="en-US" sz="4000" b="1" dirty="0">
                <a:solidFill>
                  <a:schemeClr val="accent5"/>
                </a:solidFill>
              </a:rPr>
              <a:t>73%</a:t>
            </a:r>
            <a:r>
              <a:rPr lang="en-US" sz="4000" dirty="0">
                <a:solidFill>
                  <a:schemeClr val="accent5"/>
                </a:solidFill>
              </a:rPr>
              <a:t>  </a:t>
            </a:r>
            <a:r>
              <a:rPr lang="en-US" sz="4000" b="1" dirty="0">
                <a:solidFill>
                  <a:schemeClr val="accent5">
                    <a:alpha val="50000"/>
                  </a:schemeClr>
                </a:solidFill>
              </a:rPr>
              <a:t>63%</a:t>
            </a:r>
          </a:p>
        </p:txBody>
      </p:sp>
      <p:sp>
        <p:nvSpPr>
          <p:cNvPr id="28" name="TextBox 27"/>
          <p:cNvSpPr txBox="1"/>
          <p:nvPr/>
        </p:nvSpPr>
        <p:spPr>
          <a:xfrm>
            <a:off x="6471606" y="5499297"/>
            <a:ext cx="3719317" cy="523220"/>
          </a:xfrm>
          <a:prstGeom prst="rect">
            <a:avLst/>
          </a:prstGeom>
          <a:noFill/>
        </p:spPr>
        <p:txBody>
          <a:bodyPr wrap="square" rtlCol="0">
            <a:spAutoFit/>
          </a:bodyPr>
          <a:lstStyle/>
          <a:p>
            <a:pPr algn="ctr"/>
            <a:r>
              <a:rPr lang="en-US" sz="1400" dirty="0">
                <a:solidFill>
                  <a:schemeClr val="tx2"/>
                </a:solidFill>
              </a:rPr>
              <a:t>Affordable employee costs for deductibles,</a:t>
            </a:r>
          </a:p>
          <a:p>
            <a:pPr algn="ctr"/>
            <a:r>
              <a:rPr lang="en-US" sz="1400" dirty="0">
                <a:solidFill>
                  <a:schemeClr val="tx2"/>
                </a:solidFill>
              </a:rPr>
              <a:t>copays and/or coinsurance</a:t>
            </a:r>
          </a:p>
        </p:txBody>
      </p:sp>
      <p:cxnSp>
        <p:nvCxnSpPr>
          <p:cNvPr id="29" name="Straight Connector 28"/>
          <p:cNvCxnSpPr/>
          <p:nvPr/>
        </p:nvCxnSpPr>
        <p:spPr>
          <a:xfrm>
            <a:off x="8303997" y="4937594"/>
            <a:ext cx="0" cy="530072"/>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6171526" y="2101783"/>
            <a:ext cx="0" cy="3782183"/>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2292229" y="2394644"/>
            <a:ext cx="2959170" cy="707886"/>
          </a:xfrm>
          <a:prstGeom prst="rect">
            <a:avLst/>
          </a:prstGeom>
          <a:noFill/>
        </p:spPr>
        <p:txBody>
          <a:bodyPr wrap="square" rtlCol="0">
            <a:spAutoFit/>
          </a:bodyPr>
          <a:lstStyle/>
          <a:p>
            <a:pPr algn="ctr"/>
            <a:r>
              <a:rPr lang="en-US" sz="4000" b="1" dirty="0">
                <a:solidFill>
                  <a:schemeClr val="accent5"/>
                </a:solidFill>
              </a:rPr>
              <a:t>41%</a:t>
            </a:r>
            <a:r>
              <a:rPr lang="en-US" sz="2400" baseline="75000" dirty="0">
                <a:solidFill>
                  <a:schemeClr val="accent5"/>
                </a:solidFill>
                <a:latin typeface="Wingdings 3" panose="05040102010807070707" pitchFamily="18" charset="2"/>
                <a:sym typeface="Wingdings 3" panose="05040102010807070707" pitchFamily="18" charset="2"/>
              </a:rPr>
              <a:t></a:t>
            </a:r>
            <a:r>
              <a:rPr lang="en-US" sz="4000" dirty="0">
                <a:solidFill>
                  <a:schemeClr val="accent4"/>
                </a:solidFill>
              </a:rPr>
              <a:t>  </a:t>
            </a:r>
            <a:r>
              <a:rPr lang="en-US" sz="4000" b="1" dirty="0">
                <a:solidFill>
                  <a:schemeClr val="accent5">
                    <a:alpha val="50000"/>
                  </a:schemeClr>
                </a:solidFill>
              </a:rPr>
              <a:t>51%</a:t>
            </a:r>
          </a:p>
        </p:txBody>
      </p:sp>
      <p:sp>
        <p:nvSpPr>
          <p:cNvPr id="36" name="TextBox 35"/>
          <p:cNvSpPr txBox="1"/>
          <p:nvPr/>
        </p:nvSpPr>
        <p:spPr>
          <a:xfrm>
            <a:off x="1843584" y="3001281"/>
            <a:ext cx="3845640" cy="523220"/>
          </a:xfrm>
          <a:prstGeom prst="rect">
            <a:avLst/>
          </a:prstGeom>
          <a:noFill/>
        </p:spPr>
        <p:txBody>
          <a:bodyPr wrap="square" rtlCol="0">
            <a:spAutoFit/>
          </a:bodyPr>
          <a:lstStyle/>
          <a:p>
            <a:pPr algn="ctr"/>
            <a:r>
              <a:rPr lang="en-US" sz="1400" dirty="0">
                <a:solidFill>
                  <a:schemeClr val="tx2"/>
                </a:solidFill>
              </a:rPr>
              <a:t>Increase in the employee contribution </a:t>
            </a:r>
          </a:p>
          <a:p>
            <a:pPr algn="ctr"/>
            <a:r>
              <a:rPr lang="en-US" sz="1400" dirty="0">
                <a:solidFill>
                  <a:schemeClr val="tx2"/>
                </a:solidFill>
              </a:rPr>
              <a:t>to the premium cost of employer benefits</a:t>
            </a:r>
          </a:p>
        </p:txBody>
      </p:sp>
      <p:cxnSp>
        <p:nvCxnSpPr>
          <p:cNvPr id="41" name="Straight Connector 40"/>
          <p:cNvCxnSpPr/>
          <p:nvPr/>
        </p:nvCxnSpPr>
        <p:spPr>
          <a:xfrm>
            <a:off x="3765122" y="2439578"/>
            <a:ext cx="0" cy="530072"/>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2292230" y="3560827"/>
            <a:ext cx="2959170" cy="707886"/>
          </a:xfrm>
          <a:prstGeom prst="rect">
            <a:avLst/>
          </a:prstGeom>
          <a:noFill/>
        </p:spPr>
        <p:txBody>
          <a:bodyPr wrap="square" rtlCol="0">
            <a:spAutoFit/>
          </a:bodyPr>
          <a:lstStyle/>
          <a:p>
            <a:pPr algn="ctr"/>
            <a:r>
              <a:rPr lang="en-US" sz="4000" b="1" dirty="0">
                <a:solidFill>
                  <a:schemeClr val="accent5"/>
                </a:solidFill>
              </a:rPr>
              <a:t>39%</a:t>
            </a:r>
            <a:r>
              <a:rPr lang="en-US" sz="2400" baseline="75000" dirty="0">
                <a:solidFill>
                  <a:schemeClr val="accent5"/>
                </a:solidFill>
                <a:latin typeface="Wingdings 3" panose="05040102010807070707" pitchFamily="18" charset="2"/>
                <a:sym typeface="Wingdings 3" panose="05040102010807070707" pitchFamily="18" charset="2"/>
              </a:rPr>
              <a:t></a:t>
            </a:r>
            <a:r>
              <a:rPr lang="en-US" sz="4000" dirty="0">
                <a:solidFill>
                  <a:schemeClr val="accent4"/>
                </a:solidFill>
              </a:rPr>
              <a:t>  </a:t>
            </a:r>
            <a:r>
              <a:rPr lang="en-US" sz="4000" b="1" dirty="0">
                <a:solidFill>
                  <a:schemeClr val="accent5">
                    <a:alpha val="50000"/>
                  </a:schemeClr>
                </a:solidFill>
              </a:rPr>
              <a:t>50%</a:t>
            </a:r>
          </a:p>
        </p:txBody>
      </p:sp>
      <p:sp>
        <p:nvSpPr>
          <p:cNvPr id="43" name="TextBox 42"/>
          <p:cNvSpPr txBox="1"/>
          <p:nvPr/>
        </p:nvSpPr>
        <p:spPr>
          <a:xfrm>
            <a:off x="1722784" y="4167464"/>
            <a:ext cx="4136055" cy="738664"/>
          </a:xfrm>
          <a:prstGeom prst="rect">
            <a:avLst/>
          </a:prstGeom>
          <a:noFill/>
        </p:spPr>
        <p:txBody>
          <a:bodyPr wrap="square" rtlCol="0">
            <a:spAutoFit/>
          </a:bodyPr>
          <a:lstStyle/>
          <a:p>
            <a:pPr algn="ctr"/>
            <a:r>
              <a:rPr lang="en-US" sz="1400" dirty="0">
                <a:solidFill>
                  <a:schemeClr val="tx2"/>
                </a:solidFill>
              </a:rPr>
              <a:t>Increase in employee cost sharing </a:t>
            </a:r>
          </a:p>
          <a:p>
            <a:pPr algn="ctr"/>
            <a:r>
              <a:rPr lang="en-US" sz="1400" dirty="0">
                <a:solidFill>
                  <a:schemeClr val="tx2"/>
                </a:solidFill>
              </a:rPr>
              <a:t>through plan design changes </a:t>
            </a:r>
          </a:p>
          <a:p>
            <a:pPr algn="ctr"/>
            <a:r>
              <a:rPr lang="en-US" sz="1400" dirty="0">
                <a:solidFill>
                  <a:schemeClr val="tx2"/>
                </a:solidFill>
              </a:rPr>
              <a:t>(e.g., higher deductibles, copays or coinsurance)</a:t>
            </a:r>
          </a:p>
        </p:txBody>
      </p:sp>
      <p:cxnSp>
        <p:nvCxnSpPr>
          <p:cNvPr id="44" name="Straight Connector 43"/>
          <p:cNvCxnSpPr/>
          <p:nvPr/>
        </p:nvCxnSpPr>
        <p:spPr>
          <a:xfrm>
            <a:off x="3765123" y="3605761"/>
            <a:ext cx="0" cy="530072"/>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2413419" y="4912540"/>
            <a:ext cx="2706481" cy="707886"/>
          </a:xfrm>
          <a:prstGeom prst="rect">
            <a:avLst/>
          </a:prstGeom>
          <a:noFill/>
        </p:spPr>
        <p:txBody>
          <a:bodyPr wrap="square" rtlCol="0">
            <a:spAutoFit/>
          </a:bodyPr>
          <a:lstStyle/>
          <a:p>
            <a:pPr algn="ctr"/>
            <a:r>
              <a:rPr lang="en-US" sz="4000" b="1" dirty="0">
                <a:solidFill>
                  <a:schemeClr val="accent5"/>
                </a:solidFill>
              </a:rPr>
              <a:t>32%</a:t>
            </a:r>
            <a:r>
              <a:rPr lang="en-US" sz="4000" dirty="0">
                <a:solidFill>
                  <a:schemeClr val="accent5"/>
                </a:solidFill>
              </a:rPr>
              <a:t>  </a:t>
            </a:r>
            <a:r>
              <a:rPr lang="en-US" sz="4000" b="1" dirty="0">
                <a:solidFill>
                  <a:schemeClr val="accent5">
                    <a:alpha val="50000"/>
                  </a:schemeClr>
                </a:solidFill>
              </a:rPr>
              <a:t>21%</a:t>
            </a:r>
          </a:p>
        </p:txBody>
      </p:sp>
      <p:sp>
        <p:nvSpPr>
          <p:cNvPr id="46" name="TextBox 45"/>
          <p:cNvSpPr txBox="1"/>
          <p:nvPr/>
        </p:nvSpPr>
        <p:spPr>
          <a:xfrm>
            <a:off x="2114957" y="5519177"/>
            <a:ext cx="3317631" cy="523220"/>
          </a:xfrm>
          <a:prstGeom prst="rect">
            <a:avLst/>
          </a:prstGeom>
          <a:noFill/>
        </p:spPr>
        <p:txBody>
          <a:bodyPr wrap="square" rtlCol="0">
            <a:spAutoFit/>
          </a:bodyPr>
          <a:lstStyle/>
          <a:p>
            <a:pPr algn="ctr"/>
            <a:r>
              <a:rPr lang="en-US" sz="1400" dirty="0">
                <a:solidFill>
                  <a:schemeClr val="tx2"/>
                </a:solidFill>
              </a:rPr>
              <a:t>Annual deductible amount of $0–$749 for an individual plan</a:t>
            </a:r>
          </a:p>
        </p:txBody>
      </p:sp>
      <p:cxnSp>
        <p:nvCxnSpPr>
          <p:cNvPr id="47" name="Straight Connector 46"/>
          <p:cNvCxnSpPr/>
          <p:nvPr/>
        </p:nvCxnSpPr>
        <p:spPr>
          <a:xfrm>
            <a:off x="3765124" y="4957474"/>
            <a:ext cx="0" cy="530072"/>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5" name="Title 4"/>
          <p:cNvSpPr>
            <a:spLocks noGrp="1"/>
          </p:cNvSpPr>
          <p:nvPr>
            <p:ph type="title"/>
          </p:nvPr>
        </p:nvSpPr>
        <p:spPr/>
        <p:txBody>
          <a:bodyPr>
            <a:noAutofit/>
          </a:bodyPr>
          <a:lstStyle/>
          <a:p>
            <a:r>
              <a:rPr lang="en-US" sz="2000" dirty="0"/>
              <a:t>Implementing medical and pharmacy cost controls to enable employee affordability and long-term plan </a:t>
            </a:r>
            <a:r>
              <a:rPr lang="en-US" sz="2000" dirty="0" smtClean="0"/>
              <a:t>sustainability</a:t>
            </a:r>
            <a:endParaRPr lang="en-US" sz="2000" dirty="0"/>
          </a:p>
        </p:txBody>
      </p:sp>
      <p:sp>
        <p:nvSpPr>
          <p:cNvPr id="4" name="Text Placeholder 3"/>
          <p:cNvSpPr>
            <a:spLocks noGrp="1"/>
          </p:cNvSpPr>
          <p:nvPr>
            <p:ph type="body" sz="quarter" idx="13"/>
          </p:nvPr>
        </p:nvSpPr>
        <p:spPr/>
        <p:txBody>
          <a:bodyPr/>
          <a:lstStyle/>
          <a:p>
            <a:r>
              <a:rPr lang="en-US" b="0" dirty="0" smtClean="0"/>
              <a:t>Healthcare Cost-sharing Methods And Perceived Outcomes</a:t>
            </a:r>
            <a:endParaRPr lang="en-US" b="0" dirty="0"/>
          </a:p>
        </p:txBody>
      </p:sp>
      <p:pic>
        <p:nvPicPr>
          <p:cNvPr id="32" name="Picture 31"/>
          <p:cNvPicPr>
            <a:picLocks noChangeAspect="1"/>
          </p:cNvPicPr>
          <p:nvPr/>
        </p:nvPicPr>
        <p:blipFill>
          <a:blip r:embed="rId4"/>
          <a:stretch>
            <a:fillRect/>
          </a:stretch>
        </p:blipFill>
        <p:spPr>
          <a:xfrm>
            <a:off x="10145755" y="1"/>
            <a:ext cx="744950" cy="1161617"/>
          </a:xfrm>
          <a:prstGeom prst="rect">
            <a:avLst/>
          </a:prstGeom>
        </p:spPr>
      </p:pic>
    </p:spTree>
    <p:extLst>
      <p:ext uri="{BB962C8B-B14F-4D97-AF65-F5344CB8AC3E}">
        <p14:creationId xmlns:p14="http://schemas.microsoft.com/office/powerpoint/2010/main" val="1670897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a:t>
            </a:r>
            <a:endParaRPr lang="en-US" dirty="0"/>
          </a:p>
        </p:txBody>
      </p:sp>
      <p:sp>
        <p:nvSpPr>
          <p:cNvPr id="3" name="Rectangle 2"/>
          <p:cNvSpPr/>
          <p:nvPr/>
        </p:nvSpPr>
        <p:spPr>
          <a:xfrm>
            <a:off x="7260609" y="1891862"/>
            <a:ext cx="3957851" cy="919577"/>
          </a:xfrm>
          <a:prstGeom prst="rect">
            <a:avLst/>
          </a:prstGeom>
          <a:solidFill>
            <a:srgbClr val="6EAC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2481" y="1446663"/>
            <a:ext cx="3294105" cy="1194475"/>
          </a:xfrm>
          <a:prstGeom prst="rect">
            <a:avLst/>
          </a:prstGeom>
        </p:spPr>
      </p:pic>
    </p:spTree>
    <p:extLst>
      <p:ext uri="{BB962C8B-B14F-4D97-AF65-F5344CB8AC3E}">
        <p14:creationId xmlns:p14="http://schemas.microsoft.com/office/powerpoint/2010/main" val="3039245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63"/>
          <p:cNvSpPr/>
          <p:nvPr/>
        </p:nvSpPr>
        <p:spPr>
          <a:xfrm>
            <a:off x="2840690" y="5407026"/>
            <a:ext cx="2713445" cy="19539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a:p>
            <a:pPr algn="ctr"/>
            <a:endParaRPr lang="en-US" dirty="0"/>
          </a:p>
          <a:p>
            <a:pPr algn="ctr"/>
            <a:endParaRPr lang="en-US" dirty="0"/>
          </a:p>
        </p:txBody>
      </p:sp>
      <p:sp>
        <p:nvSpPr>
          <p:cNvPr id="7" name="TextBox 6"/>
          <p:cNvSpPr txBox="1"/>
          <p:nvPr/>
        </p:nvSpPr>
        <p:spPr>
          <a:xfrm>
            <a:off x="672057" y="3745033"/>
            <a:ext cx="8312728" cy="1661993"/>
          </a:xfrm>
          <a:prstGeom prst="rect">
            <a:avLst/>
          </a:prstGeom>
          <a:noFill/>
        </p:spPr>
        <p:txBody>
          <a:bodyPr wrap="square" rtlCol="0">
            <a:spAutoFit/>
          </a:bodyPr>
          <a:lstStyle/>
          <a:p>
            <a:pPr lvl="0">
              <a:spcBef>
                <a:spcPct val="20000"/>
              </a:spcBef>
            </a:pPr>
            <a:r>
              <a:rPr lang="en-US" sz="600" dirty="0">
                <a:solidFill>
                  <a:srgbClr val="000000">
                    <a:tint val="75000"/>
                  </a:srgbClr>
                </a:solidFill>
              </a:rPr>
              <a:t>The intent of </a:t>
            </a:r>
            <a:r>
              <a:rPr lang="en-US" sz="600" dirty="0" smtClean="0">
                <a:solidFill>
                  <a:srgbClr val="000000">
                    <a:tint val="75000"/>
                  </a:srgbClr>
                </a:solidFill>
              </a:rPr>
              <a:t>this Survey is to provide you with general information regarding current practice within the employee benefits environment. The data does not constitute recommendations or other advice regarding employee benefit programs, and the user is in no way obligated to accept or implement any information for use within their organization(s). The decision to utilize any information provided rests solely with the user, and application of the data contained does not guarantee compliance with applicable laws or regulations regarding employee benefits. Information provided by the Survey, even if generally applicable, cannot possibly take into account all of the various factors that may affect a specific individual or situation. Additionally, practices described </a:t>
            </a:r>
            <a:r>
              <a:rPr lang="en-US" sz="600" dirty="0">
                <a:solidFill>
                  <a:srgbClr val="000000">
                    <a:tint val="75000"/>
                  </a:srgbClr>
                </a:solidFill>
              </a:rPr>
              <a:t>within the Survey should not be construed as, nor are they intended to provide, legal advice.</a:t>
            </a:r>
          </a:p>
          <a:p>
            <a:pPr lvl="0">
              <a:spcBef>
                <a:spcPct val="20000"/>
              </a:spcBef>
            </a:pPr>
            <a:endParaRPr lang="en-US" sz="600" dirty="0">
              <a:solidFill>
                <a:srgbClr val="000000">
                  <a:tint val="75000"/>
                </a:srgbClr>
              </a:solidFill>
            </a:endParaRPr>
          </a:p>
          <a:p>
            <a:pPr lvl="0">
              <a:spcBef>
                <a:spcPct val="20000"/>
              </a:spcBef>
            </a:pPr>
            <a:r>
              <a:rPr lang="en-US" sz="600" dirty="0">
                <a:solidFill>
                  <a:srgbClr val="000000">
                    <a:tint val="75000"/>
                  </a:srgbClr>
                </a:solidFill>
              </a:rPr>
              <a:t>The Web Site and the Content do not constitute accounting, consulting, investment, insurance, legal, tax or any other type of professional advice, and should be used only in conjunction with the services of a Gallagher consultant and any other appropriate professional advisors who have full knowledge of the user’s situation. </a:t>
            </a:r>
          </a:p>
          <a:p>
            <a:pPr lvl="0">
              <a:spcBef>
                <a:spcPct val="20000"/>
              </a:spcBef>
            </a:pPr>
            <a:endParaRPr lang="en-US" sz="600" dirty="0">
              <a:solidFill>
                <a:srgbClr val="000000">
                  <a:tint val="75000"/>
                </a:srgbClr>
              </a:solidFill>
            </a:endParaRPr>
          </a:p>
          <a:p>
            <a:pPr lvl="0">
              <a:spcBef>
                <a:spcPct val="20000"/>
              </a:spcBef>
            </a:pPr>
            <a:r>
              <a:rPr lang="en-US" sz="600" dirty="0">
                <a:solidFill>
                  <a:srgbClr val="000000">
                    <a:tint val="75000"/>
                  </a:srgbClr>
                </a:solidFill>
              </a:rPr>
              <a:t>Gallagher does not represent or warrant that the Content will be correct, accurate, timely or otherwise reliable. Gallagher may make changes to the Content at any time. Gallagher assumes no responsibility of any kind, oral or written, express or implied, including but not limited to fitness for a particular purpose, accuracy, omissions and completeness of information. Gallagher shall in no event whatsoever be liable to licensee or any other party for any indirect, special, consequential, incidental, or similar damages, including damages for lost data or economic loss, even if Gallagher has been notified of the possibility of such loss. For the purposes of this section the term “Gallagher” shall be construed so as to include Gallagher Surveys as a marketing division and/or Gallagher Benefit Services, Inc. and its affiliates.</a:t>
            </a:r>
          </a:p>
          <a:p>
            <a:pPr lvl="0">
              <a:spcBef>
                <a:spcPct val="20000"/>
              </a:spcBef>
            </a:pPr>
            <a:endParaRPr lang="en-US" sz="600" dirty="0">
              <a:solidFill>
                <a:srgbClr val="000000">
                  <a:tint val="75000"/>
                </a:srgbClr>
              </a:solidFill>
            </a:endParaRPr>
          </a:p>
          <a:p>
            <a:pPr lvl="0">
              <a:spcBef>
                <a:spcPct val="20000"/>
              </a:spcBef>
            </a:pPr>
            <a:r>
              <a:rPr lang="en-US" sz="600" dirty="0">
                <a:solidFill>
                  <a:srgbClr val="000000">
                    <a:tint val="75000"/>
                  </a:srgbClr>
                </a:solidFill>
                <a:latin typeface="Arial"/>
              </a:rPr>
              <a:t>© 2019 Gallagher Benefit Services, Inc.</a:t>
            </a:r>
          </a:p>
          <a:p>
            <a:pPr lvl="0">
              <a:spcBef>
                <a:spcPct val="20000"/>
              </a:spcBef>
            </a:pPr>
            <a:endParaRPr lang="en-US" sz="300" dirty="0">
              <a:solidFill>
                <a:srgbClr val="000000">
                  <a:tint val="75000"/>
                </a:srgbClr>
              </a:solidFill>
              <a:latin typeface="Arial"/>
            </a:endParaRPr>
          </a:p>
          <a:p>
            <a:pPr lvl="0">
              <a:spcBef>
                <a:spcPct val="20000"/>
              </a:spcBef>
            </a:pPr>
            <a:r>
              <a:rPr lang="en-US" sz="600" dirty="0">
                <a:solidFill>
                  <a:srgbClr val="000000">
                    <a:tint val="75000"/>
                  </a:srgbClr>
                </a:solidFill>
                <a:latin typeface="Arial"/>
              </a:rPr>
              <a:t>All rights reserved. No part of this presentation, including the text, data, graphics, interior design and cover design may be reproduced or transmitted in any form, without explicit consent from Arthur J. Gallagher &amp; Co.</a:t>
            </a:r>
            <a:endParaRPr lang="en-US" sz="600" dirty="0">
              <a:solidFill>
                <a:srgbClr val="000000">
                  <a:lumMod val="65000"/>
                  <a:lumOff val="35000"/>
                </a:srgbClr>
              </a:solidFill>
              <a:latin typeface="Arial"/>
            </a:endParaRPr>
          </a:p>
        </p:txBody>
      </p:sp>
    </p:spTree>
    <p:extLst>
      <p:ext uri="{BB962C8B-B14F-4D97-AF65-F5344CB8AC3E}">
        <p14:creationId xmlns:p14="http://schemas.microsoft.com/office/powerpoint/2010/main" val="3893216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clrChange>
              <a:clrFrom>
                <a:srgbClr val="FFFFFF"/>
              </a:clrFrom>
              <a:clrTo>
                <a:srgbClr val="FFFFFF">
                  <a:alpha val="0"/>
                </a:srgbClr>
              </a:clrTo>
            </a:clrChange>
          </a:blip>
          <a:stretch>
            <a:fillRect/>
          </a:stretch>
        </p:blipFill>
        <p:spPr>
          <a:xfrm>
            <a:off x="4534783" y="2145367"/>
            <a:ext cx="2743502" cy="3707287"/>
          </a:xfrm>
          <a:prstGeom prst="rect">
            <a:avLst/>
          </a:prstGeom>
        </p:spPr>
      </p:pic>
      <p:pic>
        <p:nvPicPr>
          <p:cNvPr id="11" name="Picture 10"/>
          <p:cNvPicPr>
            <a:picLocks noChangeAspect="1"/>
          </p:cNvPicPr>
          <p:nvPr/>
        </p:nvPicPr>
        <p:blipFill rotWithShape="1">
          <a:blip r:embed="rId4"/>
          <a:srcRect l="73402" t="11820" r="6116" b="50323"/>
          <a:stretch/>
        </p:blipFill>
        <p:spPr>
          <a:xfrm>
            <a:off x="1825893" y="2579587"/>
            <a:ext cx="2551904" cy="2327748"/>
          </a:xfrm>
          <a:prstGeom prst="rect">
            <a:avLst/>
          </a:prstGeom>
        </p:spPr>
      </p:pic>
      <p:sp>
        <p:nvSpPr>
          <p:cNvPr id="13" name="Title 1"/>
          <p:cNvSpPr txBox="1">
            <a:spLocks/>
          </p:cNvSpPr>
          <p:nvPr/>
        </p:nvSpPr>
        <p:spPr>
          <a:xfrm>
            <a:off x="1496018" y="1393732"/>
            <a:ext cx="3038765" cy="1185855"/>
          </a:xfrm>
          <a:prstGeom prst="rect">
            <a:avLst/>
          </a:prstGeom>
        </p:spPr>
        <p:txBody>
          <a:bodyPr vert="horz" lIns="91440" tIns="45720" rIns="91440" bIns="45720" rtlCol="0" anchor="b" anchorCtr="0">
            <a:noAutofit/>
          </a:bodyPr>
          <a:lstStyle>
            <a:lvl1pPr algn="l" defTabSz="119063" rtl="0" eaLnBrk="1" latinLnBrk="0" hangingPunct="1">
              <a:spcBef>
                <a:spcPct val="0"/>
              </a:spcBef>
              <a:buNone/>
              <a:tabLst/>
              <a:defRPr sz="3000" kern="1200">
                <a:solidFill>
                  <a:schemeClr val="accent1"/>
                </a:solidFill>
                <a:latin typeface="+mj-lt"/>
                <a:ea typeface="+mj-ea"/>
                <a:cs typeface="+mj-cs"/>
              </a:defRPr>
            </a:lvl1pPr>
          </a:lstStyle>
          <a:p>
            <a:pPr marL="91440" algn="ctr">
              <a:lnSpc>
                <a:spcPts val="2600"/>
              </a:lnSpc>
            </a:pPr>
            <a:r>
              <a:rPr lang="en-US" sz="2200" dirty="0" smtClean="0">
                <a:solidFill>
                  <a:schemeClr val="accent3"/>
                </a:solidFill>
                <a:latin typeface="Gotham Narrow Book" pitchFamily="50" charset="0"/>
              </a:rPr>
              <a:t>Healthcare Cost Control</a:t>
            </a:r>
            <a:endParaRPr lang="en-US" sz="2200" dirty="0">
              <a:solidFill>
                <a:schemeClr val="accent3"/>
              </a:solidFill>
              <a:latin typeface="Gotham Narrow Book" pitchFamily="50" charset="0"/>
            </a:endParaRPr>
          </a:p>
        </p:txBody>
      </p:sp>
      <p:grpSp>
        <p:nvGrpSpPr>
          <p:cNvPr id="3" name="Group 2"/>
          <p:cNvGrpSpPr/>
          <p:nvPr/>
        </p:nvGrpSpPr>
        <p:grpSpPr>
          <a:xfrm>
            <a:off x="7333399" y="1771514"/>
            <a:ext cx="3038765" cy="3237740"/>
            <a:chOff x="7333399" y="1900888"/>
            <a:chExt cx="3038765" cy="3237740"/>
          </a:xfrm>
        </p:grpSpPr>
        <p:sp>
          <p:nvSpPr>
            <p:cNvPr id="14" name="Title 1"/>
            <p:cNvSpPr txBox="1">
              <a:spLocks/>
            </p:cNvSpPr>
            <p:nvPr/>
          </p:nvSpPr>
          <p:spPr>
            <a:xfrm>
              <a:off x="7333399" y="1900888"/>
              <a:ext cx="3038765" cy="1185855"/>
            </a:xfrm>
            <a:prstGeom prst="rect">
              <a:avLst/>
            </a:prstGeom>
          </p:spPr>
          <p:txBody>
            <a:bodyPr vert="horz" lIns="91440" tIns="45720" rIns="91440" bIns="45720" rtlCol="0" anchor="b" anchorCtr="0">
              <a:noAutofit/>
            </a:bodyPr>
            <a:lstStyle>
              <a:lvl1pPr algn="l" defTabSz="119063" rtl="0" eaLnBrk="1" latinLnBrk="0" hangingPunct="1">
                <a:spcBef>
                  <a:spcPct val="0"/>
                </a:spcBef>
                <a:buNone/>
                <a:tabLst/>
                <a:defRPr sz="3000" kern="1200">
                  <a:solidFill>
                    <a:schemeClr val="accent1"/>
                  </a:solidFill>
                  <a:latin typeface="+mj-lt"/>
                  <a:ea typeface="+mj-ea"/>
                  <a:cs typeface="+mj-cs"/>
                </a:defRPr>
              </a:lvl1pPr>
            </a:lstStyle>
            <a:p>
              <a:pPr marL="91440" algn="ctr">
                <a:lnSpc>
                  <a:spcPts val="2600"/>
                </a:lnSpc>
              </a:pPr>
              <a:r>
                <a:rPr lang="en-US" sz="2200" dirty="0" smtClean="0">
                  <a:solidFill>
                    <a:schemeClr val="accent4"/>
                  </a:solidFill>
                  <a:latin typeface="Gotham Narrow Book" pitchFamily="50" charset="0"/>
                </a:rPr>
                <a:t>Human Resource </a:t>
              </a:r>
            </a:p>
            <a:p>
              <a:pPr marL="91440" algn="ctr">
                <a:lnSpc>
                  <a:spcPts val="2600"/>
                </a:lnSpc>
              </a:pPr>
              <a:r>
                <a:rPr lang="en-US" sz="2200" dirty="0" smtClean="0">
                  <a:solidFill>
                    <a:schemeClr val="accent4"/>
                  </a:solidFill>
                  <a:latin typeface="Gotham Narrow Book" pitchFamily="50" charset="0"/>
                </a:rPr>
                <a:t>Management</a:t>
              </a:r>
              <a:endParaRPr lang="en-US" sz="2200" dirty="0">
                <a:solidFill>
                  <a:schemeClr val="accent4"/>
                </a:solidFill>
                <a:latin typeface="Gotham Narrow Book" pitchFamily="50" charset="0"/>
              </a:endParaRPr>
            </a:p>
            <a:p>
              <a:pPr marL="91440" algn="ctr">
                <a:lnSpc>
                  <a:spcPts val="2600"/>
                </a:lnSpc>
              </a:pPr>
              <a:endParaRPr lang="en-US" sz="2200" dirty="0">
                <a:latin typeface="Gotham Narrow Book" pitchFamily="50" charset="0"/>
              </a:endParaRPr>
            </a:p>
          </p:txBody>
        </p:sp>
        <p:pic>
          <p:nvPicPr>
            <p:cNvPr id="8" name="Picture 7"/>
            <p:cNvPicPr>
              <a:picLocks noChangeAspect="1"/>
            </p:cNvPicPr>
            <p:nvPr/>
          </p:nvPicPr>
          <p:blipFill>
            <a:blip r:embed="rId5"/>
            <a:stretch>
              <a:fillRect/>
            </a:stretch>
          </p:blipFill>
          <p:spPr>
            <a:xfrm>
              <a:off x="8081393" y="2810534"/>
              <a:ext cx="1995508" cy="2328094"/>
            </a:xfrm>
            <a:prstGeom prst="rect">
              <a:avLst/>
            </a:prstGeom>
          </p:spPr>
        </p:pic>
      </p:grpSp>
      <p:sp>
        <p:nvSpPr>
          <p:cNvPr id="2" name="Title 1"/>
          <p:cNvSpPr>
            <a:spLocks noGrp="1"/>
          </p:cNvSpPr>
          <p:nvPr>
            <p:ph type="title"/>
          </p:nvPr>
        </p:nvSpPr>
        <p:spPr>
          <a:xfrm>
            <a:off x="731519" y="182880"/>
            <a:ext cx="9345381" cy="822960"/>
          </a:xfrm>
        </p:spPr>
        <p:txBody>
          <a:bodyPr>
            <a:normAutofit/>
          </a:bodyPr>
          <a:lstStyle/>
          <a:p>
            <a:r>
              <a:rPr lang="en-US" dirty="0"/>
              <a:t>BEST IN </a:t>
            </a:r>
            <a:r>
              <a:rPr lang="en-US" dirty="0" smtClean="0"/>
              <a:t>CLASS Three </a:t>
            </a:r>
            <a:r>
              <a:rPr lang="en-US" dirty="0"/>
              <a:t>Different Analysis</a:t>
            </a:r>
            <a:r>
              <a:rPr lang="en-US" dirty="0" smtClean="0"/>
              <a:t>…</a:t>
            </a:r>
            <a:endParaRPr lang="en-US" dirty="0"/>
          </a:p>
        </p:txBody>
      </p:sp>
    </p:spTree>
    <p:extLst>
      <p:ext uri="{BB962C8B-B14F-4D97-AF65-F5344CB8AC3E}">
        <p14:creationId xmlns:p14="http://schemas.microsoft.com/office/powerpoint/2010/main" val="404963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clrChange>
              <a:clrFrom>
                <a:srgbClr val="FFFFFF"/>
              </a:clrFrom>
              <a:clrTo>
                <a:srgbClr val="FFFFFF">
                  <a:alpha val="0"/>
                </a:srgbClr>
              </a:clrTo>
            </a:clrChange>
          </a:blip>
          <a:stretch>
            <a:fillRect/>
          </a:stretch>
        </p:blipFill>
        <p:spPr>
          <a:xfrm>
            <a:off x="0" y="1146000"/>
            <a:ext cx="11973425" cy="4757195"/>
          </a:xfrm>
          <a:prstGeom prst="rect">
            <a:avLst/>
          </a:prstGeom>
        </p:spPr>
      </p:pic>
      <p:sp>
        <p:nvSpPr>
          <p:cNvPr id="2" name="Title 1"/>
          <p:cNvSpPr>
            <a:spLocks noGrp="1"/>
          </p:cNvSpPr>
          <p:nvPr>
            <p:ph type="title"/>
          </p:nvPr>
        </p:nvSpPr>
        <p:spPr/>
        <p:txBody>
          <a:bodyPr>
            <a:normAutofit/>
          </a:bodyPr>
          <a:lstStyle/>
          <a:p>
            <a:r>
              <a:rPr lang="en-US" dirty="0"/>
              <a:t>BEST IN CLASS </a:t>
            </a:r>
            <a:r>
              <a:rPr lang="en-US" dirty="0" smtClean="0"/>
              <a:t>Methodology</a:t>
            </a:r>
            <a:endParaRPr lang="en-US" dirty="0"/>
          </a:p>
        </p:txBody>
      </p:sp>
    </p:spTree>
    <p:extLst>
      <p:ext uri="{BB962C8B-B14F-4D97-AF65-F5344CB8AC3E}">
        <p14:creationId xmlns:p14="http://schemas.microsoft.com/office/powerpoint/2010/main" val="727216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947553" y="2284442"/>
            <a:ext cx="4118868" cy="2446824"/>
          </a:xfrm>
          <a:prstGeom prst="rect">
            <a:avLst/>
          </a:prstGeom>
        </p:spPr>
        <p:txBody>
          <a:bodyPr wrap="square">
            <a:spAutoFit/>
          </a:bodyPr>
          <a:lstStyle/>
          <a:p>
            <a:pPr defTabSz="914400">
              <a:defRPr/>
            </a:pPr>
            <a:r>
              <a:rPr lang="en-US" b="1" kern="0" dirty="0">
                <a:solidFill>
                  <a:srgbClr val="535353"/>
                </a:solidFill>
                <a:latin typeface="Arial" panose="020B0604020202020204" pitchFamily="34" charset="0"/>
              </a:rPr>
              <a:t>Out of 1,307 employers…</a:t>
            </a:r>
          </a:p>
          <a:p>
            <a:pPr marL="274320" indent="-274320" defTabSz="914400">
              <a:spcBef>
                <a:spcPts val="600"/>
              </a:spcBef>
              <a:buClr>
                <a:schemeClr val="accent2"/>
              </a:buClr>
              <a:buFont typeface="Arial" panose="020B0604020202020204" pitchFamily="34" charset="0"/>
              <a:buChar char="•"/>
              <a:defRPr/>
            </a:pPr>
            <a:r>
              <a:rPr lang="en-US" sz="2800" b="1" kern="0" dirty="0">
                <a:solidFill>
                  <a:srgbClr val="535353"/>
                </a:solidFill>
                <a:latin typeface="Arial" panose="020B0604020202020204" pitchFamily="34" charset="0"/>
              </a:rPr>
              <a:t>387 </a:t>
            </a:r>
            <a:r>
              <a:rPr lang="en-US" kern="0" dirty="0">
                <a:solidFill>
                  <a:srgbClr val="535353"/>
                </a:solidFill>
                <a:latin typeface="Arial" panose="020B0604020202020204" pitchFamily="34" charset="0"/>
              </a:rPr>
              <a:t>qualified as best in class for healthcare cost control</a:t>
            </a:r>
          </a:p>
          <a:p>
            <a:pPr marL="274320" indent="-274320" defTabSz="914400">
              <a:spcBef>
                <a:spcPts val="600"/>
              </a:spcBef>
              <a:buClr>
                <a:schemeClr val="accent2"/>
              </a:buClr>
              <a:buFont typeface="Arial" panose="020B0604020202020204" pitchFamily="34" charset="0"/>
              <a:buChar char="•"/>
              <a:defRPr/>
            </a:pPr>
            <a:r>
              <a:rPr lang="en-US" sz="2800" b="1" kern="0" dirty="0">
                <a:solidFill>
                  <a:srgbClr val="535353"/>
                </a:solidFill>
                <a:latin typeface="Arial" panose="020B0604020202020204" pitchFamily="34" charset="0"/>
              </a:rPr>
              <a:t>313</a:t>
            </a:r>
            <a:r>
              <a:rPr lang="en-US" kern="0" dirty="0">
                <a:solidFill>
                  <a:srgbClr val="535353"/>
                </a:solidFill>
                <a:latin typeface="Arial" panose="020B0604020202020204" pitchFamily="34" charset="0"/>
              </a:rPr>
              <a:t> qualified as best in class for human resource management</a:t>
            </a:r>
          </a:p>
          <a:p>
            <a:pPr marL="274320" indent="-274320" defTabSz="914400">
              <a:spcBef>
                <a:spcPts val="600"/>
              </a:spcBef>
              <a:buClr>
                <a:schemeClr val="accent2"/>
              </a:buClr>
              <a:buFont typeface="Arial" panose="020B0604020202020204" pitchFamily="34" charset="0"/>
              <a:buChar char="•"/>
              <a:defRPr/>
            </a:pPr>
            <a:r>
              <a:rPr lang="en-US" sz="2800" b="1" kern="0" dirty="0">
                <a:solidFill>
                  <a:srgbClr val="535353"/>
                </a:solidFill>
                <a:latin typeface="Arial" panose="020B0604020202020204" pitchFamily="34" charset="0"/>
              </a:rPr>
              <a:t>112</a:t>
            </a:r>
            <a:r>
              <a:rPr lang="en-US" kern="0" dirty="0">
                <a:solidFill>
                  <a:srgbClr val="535353"/>
                </a:solidFill>
                <a:latin typeface="Arial" panose="020B0604020202020204" pitchFamily="34" charset="0"/>
              </a:rPr>
              <a:t> qualified as best of the best</a:t>
            </a:r>
          </a:p>
        </p:txBody>
      </p:sp>
      <p:pic>
        <p:nvPicPr>
          <p:cNvPr id="8" name="Picture 7"/>
          <p:cNvPicPr>
            <a:picLocks noChangeAspect="1"/>
          </p:cNvPicPr>
          <p:nvPr/>
        </p:nvPicPr>
        <p:blipFill>
          <a:blip r:embed="rId3"/>
          <a:stretch>
            <a:fillRect/>
          </a:stretch>
        </p:blipFill>
        <p:spPr>
          <a:xfrm>
            <a:off x="10066421" y="0"/>
            <a:ext cx="748618" cy="1162411"/>
          </a:xfrm>
          <a:prstGeom prst="rect">
            <a:avLst/>
          </a:prstGeom>
        </p:spPr>
      </p:pic>
      <p:pic>
        <p:nvPicPr>
          <p:cNvPr id="2" name="Picture 1"/>
          <p:cNvPicPr>
            <a:picLocks noChangeAspect="1"/>
          </p:cNvPicPr>
          <p:nvPr/>
        </p:nvPicPr>
        <p:blipFill>
          <a:blip r:embed="rId4"/>
          <a:stretch>
            <a:fillRect/>
          </a:stretch>
        </p:blipFill>
        <p:spPr>
          <a:xfrm>
            <a:off x="2099261" y="2009273"/>
            <a:ext cx="3190624" cy="3208650"/>
          </a:xfrm>
          <a:prstGeom prst="rect">
            <a:avLst/>
          </a:prstGeom>
        </p:spPr>
      </p:pic>
      <p:sp>
        <p:nvSpPr>
          <p:cNvPr id="3" name="Title 2"/>
          <p:cNvSpPr>
            <a:spLocks noGrp="1"/>
          </p:cNvSpPr>
          <p:nvPr>
            <p:ph type="title"/>
          </p:nvPr>
        </p:nvSpPr>
        <p:spPr/>
        <p:txBody>
          <a:bodyPr>
            <a:normAutofit/>
          </a:bodyPr>
          <a:lstStyle/>
          <a:p>
            <a:r>
              <a:rPr lang="en-US" dirty="0" smtClean="0"/>
              <a:t>Methodology</a:t>
            </a:r>
            <a:endParaRPr lang="en-US" dirty="0"/>
          </a:p>
        </p:txBody>
      </p:sp>
    </p:spTree>
    <p:extLst>
      <p:ext uri="{BB962C8B-B14F-4D97-AF65-F5344CB8AC3E}">
        <p14:creationId xmlns:p14="http://schemas.microsoft.com/office/powerpoint/2010/main" val="2836595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0" indent="0">
              <a:buNone/>
            </a:pPr>
            <a:r>
              <a:rPr lang="en-US" sz="2400" dirty="0"/>
              <a:t>While we identify commonalities in the profile groups, </a:t>
            </a:r>
            <a:r>
              <a:rPr lang="en-US" sz="2400" dirty="0" smtClean="0"/>
              <a:t>it’s </a:t>
            </a:r>
            <a:r>
              <a:rPr lang="en-US" sz="2400" dirty="0"/>
              <a:t>important to realize that the results are not a prescription for success.</a:t>
            </a:r>
            <a:endParaRPr lang="en-US" sz="3600" dirty="0">
              <a:solidFill>
                <a:schemeClr val="bg2"/>
              </a:solidFill>
            </a:endParaRPr>
          </a:p>
          <a:p>
            <a:pPr marL="0" indent="0">
              <a:buNone/>
            </a:pPr>
            <a:endParaRPr lang="en-US" sz="2800" dirty="0"/>
          </a:p>
        </p:txBody>
      </p:sp>
      <p:sp>
        <p:nvSpPr>
          <p:cNvPr id="2" name="Title 1"/>
          <p:cNvSpPr>
            <a:spLocks noGrp="1"/>
          </p:cNvSpPr>
          <p:nvPr>
            <p:ph type="title"/>
          </p:nvPr>
        </p:nvSpPr>
        <p:spPr/>
        <p:txBody>
          <a:bodyPr>
            <a:normAutofit/>
          </a:bodyPr>
          <a:lstStyle/>
          <a:p>
            <a:r>
              <a:rPr lang="en-US" dirty="0"/>
              <a:t>How to apply this </a:t>
            </a:r>
            <a:r>
              <a:rPr lang="en-US" dirty="0" smtClean="0"/>
              <a:t>research</a:t>
            </a:r>
            <a:endParaRPr lang="en-US" dirty="0"/>
          </a:p>
        </p:txBody>
      </p:sp>
      <p:pic>
        <p:nvPicPr>
          <p:cNvPr id="13" name="Picture 12"/>
          <p:cNvPicPr>
            <a:picLocks noChangeAspect="1"/>
          </p:cNvPicPr>
          <p:nvPr/>
        </p:nvPicPr>
        <p:blipFill>
          <a:blip r:embed="rId3"/>
          <a:stretch>
            <a:fillRect/>
          </a:stretch>
        </p:blipFill>
        <p:spPr>
          <a:xfrm>
            <a:off x="5437504" y="3754862"/>
            <a:ext cx="1344944" cy="1618827"/>
          </a:xfrm>
          <a:prstGeom prst="rect">
            <a:avLst/>
          </a:prstGeom>
        </p:spPr>
      </p:pic>
      <p:sp>
        <p:nvSpPr>
          <p:cNvPr id="14" name="Oval 13"/>
          <p:cNvSpPr/>
          <p:nvPr/>
        </p:nvSpPr>
        <p:spPr>
          <a:xfrm>
            <a:off x="4777255" y="3288217"/>
            <a:ext cx="2637491" cy="2591883"/>
          </a:xfrm>
          <a:prstGeom prst="ellipse">
            <a:avLst/>
          </a:prstGeom>
          <a:noFill/>
          <a:ln w="22860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4"/>
              </a:solidFill>
            </a:endParaRPr>
          </a:p>
        </p:txBody>
      </p:sp>
      <p:pic>
        <p:nvPicPr>
          <p:cNvPr id="10" name="Picture 9"/>
          <p:cNvPicPr>
            <a:picLocks noChangeAspect="1"/>
          </p:cNvPicPr>
          <p:nvPr/>
        </p:nvPicPr>
        <p:blipFill>
          <a:blip r:embed="rId4"/>
          <a:stretch>
            <a:fillRect/>
          </a:stretch>
        </p:blipFill>
        <p:spPr>
          <a:xfrm>
            <a:off x="10066421" y="0"/>
            <a:ext cx="748618" cy="1162411"/>
          </a:xfrm>
          <a:prstGeom prst="rect">
            <a:avLst/>
          </a:prstGeom>
        </p:spPr>
      </p:pic>
    </p:spTree>
    <p:extLst>
      <p:ext uri="{BB962C8B-B14F-4D97-AF65-F5344CB8AC3E}">
        <p14:creationId xmlns:p14="http://schemas.microsoft.com/office/powerpoint/2010/main" val="2156477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4_Custom Design">
  <a:themeElements>
    <a:clrScheme name="Gallagher Brand">
      <a:dk1>
        <a:srgbClr val="000000"/>
      </a:dk1>
      <a:lt1>
        <a:srgbClr val="FFFFFF"/>
      </a:lt1>
      <a:dk2>
        <a:srgbClr val="535353"/>
      </a:dk2>
      <a:lt2>
        <a:srgbClr val="0075BC"/>
      </a:lt2>
      <a:accent1>
        <a:srgbClr val="00263E"/>
      </a:accent1>
      <a:accent2>
        <a:srgbClr val="6FACDE"/>
      </a:accent2>
      <a:accent3>
        <a:srgbClr val="8A941E"/>
      </a:accent3>
      <a:accent4>
        <a:srgbClr val="E07E3C"/>
      </a:accent4>
      <a:accent5>
        <a:srgbClr val="F0B323"/>
      </a:accent5>
      <a:accent6>
        <a:srgbClr val="A4C8E1"/>
      </a:accent6>
      <a:hlink>
        <a:srgbClr val="898A89"/>
      </a:hlink>
      <a:folHlink>
        <a:srgbClr val="122D42"/>
      </a:folHlink>
    </a:clrScheme>
    <a:fontScheme name="Gallagher Bra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Custom Design">
  <a:themeElements>
    <a:clrScheme name="Gallagher Brand">
      <a:dk1>
        <a:srgbClr val="000000"/>
      </a:dk1>
      <a:lt1>
        <a:srgbClr val="FFFFFF"/>
      </a:lt1>
      <a:dk2>
        <a:srgbClr val="535353"/>
      </a:dk2>
      <a:lt2>
        <a:srgbClr val="0075BC"/>
      </a:lt2>
      <a:accent1>
        <a:srgbClr val="00263E"/>
      </a:accent1>
      <a:accent2>
        <a:srgbClr val="6FACDE"/>
      </a:accent2>
      <a:accent3>
        <a:srgbClr val="8A941E"/>
      </a:accent3>
      <a:accent4>
        <a:srgbClr val="E07E3C"/>
      </a:accent4>
      <a:accent5>
        <a:srgbClr val="F0B323"/>
      </a:accent5>
      <a:accent6>
        <a:srgbClr val="A4C8E1"/>
      </a:accent6>
      <a:hlink>
        <a:srgbClr val="898A89"/>
      </a:hlink>
      <a:folHlink>
        <a:srgbClr val="122D42"/>
      </a:folHlink>
    </a:clrScheme>
    <a:fontScheme name="Gallagher Bra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6_Custom Design">
  <a:themeElements>
    <a:clrScheme name="Gallagher Brand">
      <a:dk1>
        <a:srgbClr val="000000"/>
      </a:dk1>
      <a:lt1>
        <a:srgbClr val="FFFFFF"/>
      </a:lt1>
      <a:dk2>
        <a:srgbClr val="535353"/>
      </a:dk2>
      <a:lt2>
        <a:srgbClr val="0075BC"/>
      </a:lt2>
      <a:accent1>
        <a:srgbClr val="00263E"/>
      </a:accent1>
      <a:accent2>
        <a:srgbClr val="6FACDE"/>
      </a:accent2>
      <a:accent3>
        <a:srgbClr val="8A941E"/>
      </a:accent3>
      <a:accent4>
        <a:srgbClr val="E07E3C"/>
      </a:accent4>
      <a:accent5>
        <a:srgbClr val="F0B323"/>
      </a:accent5>
      <a:accent6>
        <a:srgbClr val="A4C8E1"/>
      </a:accent6>
      <a:hlink>
        <a:srgbClr val="898A89"/>
      </a:hlink>
      <a:folHlink>
        <a:srgbClr val="122D42"/>
      </a:folHlink>
    </a:clrScheme>
    <a:fontScheme name="Gallagher Bra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7_Custom Design">
  <a:themeElements>
    <a:clrScheme name="Gallagher Brand">
      <a:dk1>
        <a:srgbClr val="000000"/>
      </a:dk1>
      <a:lt1>
        <a:srgbClr val="FFFFFF"/>
      </a:lt1>
      <a:dk2>
        <a:srgbClr val="535353"/>
      </a:dk2>
      <a:lt2>
        <a:srgbClr val="0075BC"/>
      </a:lt2>
      <a:accent1>
        <a:srgbClr val="00263E"/>
      </a:accent1>
      <a:accent2>
        <a:srgbClr val="6FACDE"/>
      </a:accent2>
      <a:accent3>
        <a:srgbClr val="8A941E"/>
      </a:accent3>
      <a:accent4>
        <a:srgbClr val="E07E3C"/>
      </a:accent4>
      <a:accent5>
        <a:srgbClr val="F0B323"/>
      </a:accent5>
      <a:accent6>
        <a:srgbClr val="A4C8E1"/>
      </a:accent6>
      <a:hlink>
        <a:srgbClr val="898A89"/>
      </a:hlink>
      <a:folHlink>
        <a:srgbClr val="122D42"/>
      </a:folHlink>
    </a:clrScheme>
    <a:fontScheme name="Gallagher Bra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8_Custom Design">
  <a:themeElements>
    <a:clrScheme name="Corp PPT Palette">
      <a:dk1>
        <a:srgbClr val="58595B"/>
      </a:dk1>
      <a:lt1>
        <a:srgbClr val="FFFFFF"/>
      </a:lt1>
      <a:dk2>
        <a:srgbClr val="535353"/>
      </a:dk2>
      <a:lt2>
        <a:srgbClr val="0075BC"/>
      </a:lt2>
      <a:accent1>
        <a:srgbClr val="00263E"/>
      </a:accent1>
      <a:accent2>
        <a:srgbClr val="6FACDE"/>
      </a:accent2>
      <a:accent3>
        <a:srgbClr val="8A941E"/>
      </a:accent3>
      <a:accent4>
        <a:srgbClr val="E07E3C"/>
      </a:accent4>
      <a:accent5>
        <a:srgbClr val="F0B323"/>
      </a:accent5>
      <a:accent6>
        <a:srgbClr val="C6AA76"/>
      </a:accent6>
      <a:hlink>
        <a:srgbClr val="2E84CB"/>
      </a:hlink>
      <a:folHlink>
        <a:srgbClr val="7F7F7F"/>
      </a:folHlink>
    </a:clrScheme>
    <a:fontScheme name="Gallagher Bra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GBSDocumentLibrary" ma:contentTypeID="0x010100D2D64199E64AE34497D1685BD43E36190096F6395C9616D74CB41381ECC6196D4C" ma:contentTypeVersion="28" ma:contentTypeDescription="" ma:contentTypeScope="" ma:versionID="1f0fb681e6990fc386f58f784df2fc01">
  <xsd:schema xmlns:xsd="http://www.w3.org/2001/XMLSchema" xmlns:xs="http://www.w3.org/2001/XMLSchema" xmlns:p="http://schemas.microsoft.com/office/2006/metadata/properties" xmlns:ns2="927002c5-8a29-4101-bc90-b5c494dd490d" xmlns:ns3="5682a1c1-2fed-4a1b-8c3e-0f832bd50c4c" targetNamespace="http://schemas.microsoft.com/office/2006/metadata/properties" ma:root="true" ma:fieldsID="73a30e393f0e8ddb04ac665c7a11bb97" ns2:_="" ns3:_="">
    <xsd:import namespace="927002c5-8a29-4101-bc90-b5c494dd490d"/>
    <xsd:import namespace="5682a1c1-2fed-4a1b-8c3e-0f832bd50c4c"/>
    <xsd:element name="properties">
      <xsd:complexType>
        <xsd:sequence>
          <xsd:element name="documentManagement">
            <xsd:complexType>
              <xsd:all>
                <xsd:element ref="ns2:GBSSortOrder" minOccurs="0"/>
                <xsd:element ref="ns2:GBSReviewDate" minOccurs="0"/>
                <xsd:element ref="ns2:GBSRevisionDate" minOccurs="0"/>
                <xsd:element ref="ns2:GBSStatus" minOccurs="0"/>
                <xsd:element ref="ns2:GBSDocumentType" minOccurs="0"/>
                <xsd:element ref="ns2:NavLevel1" minOccurs="0"/>
                <xsd:element ref="ns2:NavLevel2" minOccurs="0"/>
                <xsd:element ref="ns2:NavLevel3" minOccurs="0"/>
                <xsd:element ref="ns2:GBS_Topic" minOccurs="0"/>
                <xsd:element ref="ns2:GBS_Subtopic" minOccurs="0"/>
                <xsd:element ref="ns2:GBS_Keywords" minOccurs="0"/>
                <xsd:element ref="ns3:TaxCatchAllLabel" minOccurs="0"/>
                <xsd:element ref="ns3:TaxCatchAll" minOccurs="0"/>
                <xsd:element ref="ns2:n02f50cc3174425dbbc5c5958c2a4b63" minOccurs="0"/>
                <xsd:element ref="ns2:l7c540a5c0b64c2ea430bf98f8503a5c" minOccurs="0"/>
                <xsd:element ref="ns2:ba871b4b21eb43fa972a731625a74dc6" minOccurs="0"/>
                <xsd:element ref="ns2:GBSDescription" minOccurs="0"/>
                <xsd:element ref="ns2:GBSQuickLink" minOccurs="0"/>
                <xsd:element ref="ns2:LC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7002c5-8a29-4101-bc90-b5c494dd490d" elementFormDefault="qualified">
    <xsd:import namespace="http://schemas.microsoft.com/office/2006/documentManagement/types"/>
    <xsd:import namespace="http://schemas.microsoft.com/office/infopath/2007/PartnerControls"/>
    <xsd:element name="GBSSortOrder" ma:index="2" nillable="true" ma:displayName="GBSSortOrder" ma:decimals="0" ma:default="1" ma:description="This field can be used with web part views to sort documents for visitors to your site" ma:internalName="GBSSortOrder" ma:readOnly="false" ma:percentage="FALSE">
      <xsd:simpleType>
        <xsd:restriction base="dms:Number"/>
      </xsd:simpleType>
    </xsd:element>
    <xsd:element name="GBSReviewDate" ma:index="3" nillable="true" ma:displayName="GBSReviewDate" ma:description="Review this document on or before this date" ma:format="DateOnly" ma:internalName="GBSReviewDate" ma:readOnly="false">
      <xsd:simpleType>
        <xsd:restriction base="dms:DateTime"/>
      </xsd:simpleType>
    </xsd:element>
    <xsd:element name="GBSRevisionDate" ma:index="4" nillable="true" ma:displayName="GBSRevisionDate" ma:default="[today]" ma:description="Date when last notified site visitors of changes to the document" ma:format="DateOnly" ma:internalName="GBSRevisionDate" ma:readOnly="false">
      <xsd:simpleType>
        <xsd:restriction base="dms:DateTime"/>
      </xsd:simpleType>
    </xsd:element>
    <xsd:element name="GBSStatus" ma:index="5" nillable="true" ma:displayName="GBSStatus" ma:default="New" ma:description="Allows you to track status of your document version" ma:format="Dropdown" ma:internalName="GBSStatus" ma:readOnly="false">
      <xsd:simpleType>
        <xsd:restriction base="dms:Choice">
          <xsd:enumeration value="New"/>
          <xsd:enumeration value="Revised"/>
          <xsd:enumeration value="Pending"/>
          <xsd:enumeration value="Current"/>
          <xsd:enumeration value="Cancelled"/>
          <xsd:enumeration value="Archived"/>
        </xsd:restriction>
      </xsd:simpleType>
    </xsd:element>
    <xsd:element name="GBSDocumentType" ma:index="9" nillable="true" ma:displayName="GBSDocumentType" ma:default="GBS Document" ma:format="Dropdown" ma:internalName="GBSDocumentType" ma:readOnly="false">
      <xsd:simpleType>
        <xsd:union memberTypes="dms:Text">
          <xsd:simpleType>
            <xsd:restriction base="dms:Choice">
              <xsd:enumeration value="GBS Document"/>
              <xsd:enumeration value="Brochure"/>
              <xsd:enumeration value="Case Study"/>
              <xsd:enumeration value="Newsletter"/>
              <xsd:enumeration value="Presentation"/>
              <xsd:enumeration value="Report"/>
              <xsd:enumeration value="Testimonial"/>
              <xsd:enumeration value="Tutorial"/>
              <xsd:enumeration value="Webinar"/>
              <xsd:enumeration value="White Paper"/>
              <xsd:enumeration value="Winning RFP"/>
              <xsd:enumeration value="--Retirement Submission Type---"/>
              <xsd:enumeration value="N/A"/>
              <xsd:enumeration value="Institutional Sales Material"/>
              <xsd:enumeration value="Forms"/>
              <xsd:enumeration value="Whitepapers"/>
              <xsd:enumeration value="Presentations"/>
              <xsd:enumeration value="Articles"/>
              <xsd:enumeration value="Surveys"/>
              <xsd:enumeration value="Service Documents"/>
              <xsd:enumeration value="Resources"/>
            </xsd:restriction>
          </xsd:simpleType>
        </xsd:union>
      </xsd:simpleType>
    </xsd:element>
    <xsd:element name="NavLevel1" ma:index="10" nillable="true" ma:displayName="NavLevel1" ma:description="NavLevel1" ma:internalName="NavLevel1" ma:readOnly="false">
      <xsd:simpleType>
        <xsd:restriction base="dms:Text"/>
      </xsd:simpleType>
    </xsd:element>
    <xsd:element name="NavLevel2" ma:index="11" nillable="true" ma:displayName="NavLevel2" ma:description="NavLevel2" ma:internalName="NavLevel2" ma:readOnly="false">
      <xsd:simpleType>
        <xsd:restriction base="dms:Text"/>
      </xsd:simpleType>
    </xsd:element>
    <xsd:element name="NavLevel3" ma:index="12" nillable="true" ma:displayName="NavLevel3" ma:description="NavLevel3" ma:internalName="NavLevel3" ma:readOnly="false">
      <xsd:simpleType>
        <xsd:restriction base="dms:Text"/>
      </xsd:simpleType>
    </xsd:element>
    <xsd:element name="GBS_Topic" ma:index="13" nillable="true" ma:displayName="GBS Topic" ma:internalName="GBS_Topic" ma:readOnly="false">
      <xsd:simpleType>
        <xsd:restriction base="dms:Text">
          <xsd:maxLength value="255"/>
        </xsd:restriction>
      </xsd:simpleType>
    </xsd:element>
    <xsd:element name="GBS_Subtopic" ma:index="14" nillable="true" ma:displayName="GBS Subtopic" ma:internalName="GBS_Subtopic" ma:readOnly="false">
      <xsd:simpleType>
        <xsd:restriction base="dms:Text">
          <xsd:maxLength value="255"/>
        </xsd:restriction>
      </xsd:simpleType>
    </xsd:element>
    <xsd:element name="GBS_Keywords" ma:index="15" nillable="true" ma:displayName="GBS Keywords" ma:internalName="GBS_Keywords" ma:readOnly="false">
      <xsd:simpleType>
        <xsd:restriction base="dms:Text">
          <xsd:maxLength value="255"/>
        </xsd:restriction>
      </xsd:simpleType>
    </xsd:element>
    <xsd:element name="n02f50cc3174425dbbc5c5958c2a4b63" ma:index="18" nillable="true" ma:taxonomy="true" ma:internalName="n02f50cc3174425dbbc5c5958c2a4b63" ma:taxonomyFieldName="GBSTopic" ma:displayName="GBSTopic" ma:readOnly="false" ma:default="" ma:fieldId="{702f50cc-3174-425d-bbc5-c5958c2a4b63}" ma:taxonomyMulti="true" ma:sspId="5f327bca-9dd5-4c3a-888c-ed87ee0f15ba" ma:termSetId="babad748-6fc5-4930-9e40-7cc9e7419d73" ma:anchorId="00000000-0000-0000-0000-000000000000" ma:open="false" ma:isKeyword="false">
      <xsd:complexType>
        <xsd:sequence>
          <xsd:element ref="pc:Terms" minOccurs="0" maxOccurs="1"/>
        </xsd:sequence>
      </xsd:complexType>
    </xsd:element>
    <xsd:element name="l7c540a5c0b64c2ea430bf98f8503a5c" ma:index="19" nillable="true" ma:taxonomy="true" ma:internalName="l7c540a5c0b64c2ea430bf98f8503a5c" ma:taxonomyFieldName="GBSSubTopic" ma:displayName="GBSSubTopic" ma:readOnly="false" ma:default="" ma:fieldId="{57c540a5-c0b6-4c2e-a430-bf98f8503a5c}" ma:taxonomyMulti="true" ma:sspId="5f327bca-9dd5-4c3a-888c-ed87ee0f15ba" ma:termSetId="0affbeda-91f6-4d6d-a264-a4ef46ba0fa0" ma:anchorId="00000000-0000-0000-0000-000000000000" ma:open="false" ma:isKeyword="false">
      <xsd:complexType>
        <xsd:sequence>
          <xsd:element ref="pc:Terms" minOccurs="0" maxOccurs="1"/>
        </xsd:sequence>
      </xsd:complexType>
    </xsd:element>
    <xsd:element name="ba871b4b21eb43fa972a731625a74dc6" ma:index="21" nillable="true" ma:taxonomy="true" ma:internalName="ba871b4b21eb43fa972a731625a74dc6" ma:taxonomyFieldName="GBSKeywords" ma:displayName="GBSKeywords" ma:readOnly="false" ma:default="" ma:fieldId="{ba871b4b-21eb-43fa-972a-731625a74dc6}" ma:taxonomyMulti="true" ma:sspId="5f327bca-9dd5-4c3a-888c-ed87ee0f15ba" ma:termSetId="6de29aa4-7239-47fe-b87d-35c69c4c6441" ma:anchorId="00000000-0000-0000-0000-000000000000" ma:open="false" ma:isKeyword="false">
      <xsd:complexType>
        <xsd:sequence>
          <xsd:element ref="pc:Terms" minOccurs="0" maxOccurs="1"/>
        </xsd:sequence>
      </xsd:complexType>
    </xsd:element>
    <xsd:element name="GBSDescription" ma:index="27" nillable="true" ma:displayName="GBSDescription" ma:description="Please add description for site visitors." ma:internalName="GBSDescription">
      <xsd:simpleType>
        <xsd:restriction base="dms:Note">
          <xsd:maxLength value="255"/>
        </xsd:restriction>
      </xsd:simpleType>
    </xsd:element>
    <xsd:element name="GBSQuickLink" ma:index="28" nillable="true" ma:displayName="GBSQuickLink" ma:default="0" ma:internalName="GBSQuickLink">
      <xsd:simpleType>
        <xsd:restriction base="dms:Boolean"/>
      </xsd:simpleType>
    </xsd:element>
    <xsd:element name="LCN" ma:index="29" nillable="true" ma:displayName="LCN" ma:description="Enter Literature Control Number to help you organize your documents" ma:internalName="LCN">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682a1c1-2fed-4a1b-8c3e-0f832bd50c4c" elementFormDefault="qualified">
    <xsd:import namespace="http://schemas.microsoft.com/office/2006/documentManagement/types"/>
    <xsd:import namespace="http://schemas.microsoft.com/office/infopath/2007/PartnerControls"/>
    <xsd:element name="TaxCatchAllLabel" ma:index="16" nillable="true" ma:displayName="Taxonomy Catch All Column1" ma:hidden="true" ma:list="{e2b851df-f27d-43c4-8cd1-794c1f3e649d}" ma:internalName="TaxCatchAllLabel" ma:readOnly="true" ma:showField="CatchAllDataLabel" ma:web="927002c5-8a29-4101-bc90-b5c494dd490d">
      <xsd:complexType>
        <xsd:complexContent>
          <xsd:extension base="dms:MultiChoiceLookup">
            <xsd:sequence>
              <xsd:element name="Value" type="dms:Lookup" maxOccurs="unbounded" minOccurs="0" nillable="true"/>
            </xsd:sequence>
          </xsd:extension>
        </xsd:complexContent>
      </xsd:complexType>
    </xsd:element>
    <xsd:element name="TaxCatchAll" ma:index="17" nillable="true" ma:displayName="Taxonomy Catch All Column" ma:hidden="true" ma:list="{e2b851df-f27d-43c4-8cd1-794c1f3e649d}" ma:internalName="TaxCatchAll" ma:readOnly="false" ma:showField="CatchAllData" ma:web="927002c5-8a29-4101-bc90-b5c494dd490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GBSSortOrder xmlns="927002c5-8a29-4101-bc90-b5c494dd490d" xsi:nil="true"/>
    <n02f50cc3174425dbbc5c5958c2a4b63 xmlns="927002c5-8a29-4101-bc90-b5c494dd490d">
      <Terms xmlns="http://schemas.microsoft.com/office/infopath/2007/PartnerControls"/>
    </n02f50cc3174425dbbc5c5958c2a4b63>
    <GBSDescription xmlns="927002c5-8a29-4101-bc90-b5c494dd490d" xsi:nil="true"/>
    <GBSReviewDate xmlns="927002c5-8a29-4101-bc90-b5c494dd490d" xsi:nil="true"/>
    <l7c540a5c0b64c2ea430bf98f8503a5c xmlns="927002c5-8a29-4101-bc90-b5c494dd490d">
      <Terms xmlns="http://schemas.microsoft.com/office/infopath/2007/PartnerControls">
        <TermInfo xmlns="http://schemas.microsoft.com/office/infopath/2007/PartnerControls">
          <TermName xmlns="http://schemas.microsoft.com/office/infopath/2007/PartnerControls">2018</TermName>
          <TermId xmlns="http://schemas.microsoft.com/office/infopath/2007/PartnerControls">9c98b6c5-0b31-4dee-b0ec-d11f6d09ff78</TermId>
        </TermInfo>
      </Terms>
    </l7c540a5c0b64c2ea430bf98f8503a5c>
    <GBS_Topic xmlns="927002c5-8a29-4101-bc90-b5c494dd490d" xsi:nil="true"/>
    <NavLevel3 xmlns="927002c5-8a29-4101-bc90-b5c494dd490d">Marketing - Release</NavLevel3>
    <GBS_Keywords xmlns="927002c5-8a29-4101-bc90-b5c494dd490d" xsi:nil="true"/>
    <GBSQuickLink xmlns="927002c5-8a29-4101-bc90-b5c494dd490d">false</GBSQuickLink>
    <NavLevel1 xmlns="927002c5-8a29-4101-bc90-b5c494dd490d">National Benchmarking Survey</NavLevel1>
    <TaxCatchAll xmlns="5682a1c1-2fed-4a1b-8c3e-0f832bd50c4c">
      <Value>1369</Value>
    </TaxCatchAll>
    <GBSStatus xmlns="927002c5-8a29-4101-bc90-b5c494dd490d" xsi:nil="true"/>
    <LCN xmlns="927002c5-8a29-4101-bc90-b5c494dd490d" xsi:nil="true"/>
    <GBSDocumentType xmlns="927002c5-8a29-4101-bc90-b5c494dd490d" xsi:nil="true"/>
    <ba871b4b21eb43fa972a731625a74dc6 xmlns="927002c5-8a29-4101-bc90-b5c494dd490d">
      <Terms xmlns="http://schemas.microsoft.com/office/infopath/2007/PartnerControls"/>
    </ba871b4b21eb43fa972a731625a74dc6>
    <GBS_Subtopic xmlns="927002c5-8a29-4101-bc90-b5c494dd490d">2018</GBS_Subtopic>
    <GBSRevisionDate xmlns="927002c5-8a29-4101-bc90-b5c494dd490d" xsi:nil="true"/>
    <NavLevel2 xmlns="927002c5-8a29-4101-bc90-b5c494dd490d" xsi:nil="true"/>
  </documentManagement>
</p:properties>
</file>

<file path=customXml/itemProps1.xml><?xml version="1.0" encoding="utf-8"?>
<ds:datastoreItem xmlns:ds="http://schemas.openxmlformats.org/officeDocument/2006/customXml" ds:itemID="{91722E70-C4D8-465F-B131-628DAF729594}">
  <ds:schemaRefs>
    <ds:schemaRef ds:uri="http://schemas.microsoft.com/sharepoint/v3/contenttype/forms"/>
  </ds:schemaRefs>
</ds:datastoreItem>
</file>

<file path=customXml/itemProps2.xml><?xml version="1.0" encoding="utf-8"?>
<ds:datastoreItem xmlns:ds="http://schemas.openxmlformats.org/officeDocument/2006/customXml" ds:itemID="{F35275BE-3790-446C-B53B-52AA478FB7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27002c5-8a29-4101-bc90-b5c494dd490d"/>
    <ds:schemaRef ds:uri="5682a1c1-2fed-4a1b-8c3e-0f832bd50c4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9FB67FE-D844-4768-8D27-9B38734C3B5A}">
  <ds:schemaRefs>
    <ds:schemaRef ds:uri="http://purl.org/dc/terms/"/>
    <ds:schemaRef ds:uri="http://schemas.openxmlformats.org/package/2006/metadata/core-properties"/>
    <ds:schemaRef ds:uri="http://schemas.microsoft.com/office/2006/documentManagement/types"/>
    <ds:schemaRef ds:uri="927002c5-8a29-4101-bc90-b5c494dd490d"/>
    <ds:schemaRef ds:uri="http://schemas.microsoft.com/office/infopath/2007/PartnerControls"/>
    <ds:schemaRef ds:uri="http://purl.org/dc/elements/1.1/"/>
    <ds:schemaRef ds:uri="http://schemas.microsoft.com/office/2006/metadata/properties"/>
    <ds:schemaRef ds:uri="5682a1c1-2fed-4a1b-8c3e-0f832bd50c4c"/>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19345</TotalTime>
  <Words>6952</Words>
  <Application>Microsoft Office PowerPoint</Application>
  <PresentationFormat>Widescreen</PresentationFormat>
  <Paragraphs>724</Paragraphs>
  <Slides>55</Slides>
  <Notes>51</Notes>
  <HiddenSlides>0</HiddenSlides>
  <MMClips>0</MMClips>
  <ScaleCrop>false</ScaleCrop>
  <HeadingPairs>
    <vt:vector size="6" baseType="variant">
      <vt:variant>
        <vt:lpstr>Fonts Used</vt:lpstr>
      </vt:variant>
      <vt:variant>
        <vt:i4>10</vt:i4>
      </vt:variant>
      <vt:variant>
        <vt:lpstr>Theme</vt:lpstr>
      </vt:variant>
      <vt:variant>
        <vt:i4>6</vt:i4>
      </vt:variant>
      <vt:variant>
        <vt:lpstr>Slide Titles</vt:lpstr>
      </vt:variant>
      <vt:variant>
        <vt:i4>55</vt:i4>
      </vt:variant>
    </vt:vector>
  </HeadingPairs>
  <TitlesOfParts>
    <vt:vector size="71" baseType="lpstr">
      <vt:lpstr>Arial</vt:lpstr>
      <vt:lpstr>Calibri</vt:lpstr>
      <vt:lpstr>Calibri Light</vt:lpstr>
      <vt:lpstr>Gotham Book</vt:lpstr>
      <vt:lpstr>Gotham Narrow Book</vt:lpstr>
      <vt:lpstr>Gotham Narrow Light</vt:lpstr>
      <vt:lpstr>Gotham Narrow Medium</vt:lpstr>
      <vt:lpstr>Times New Roman</vt:lpstr>
      <vt:lpstr>Wingdings</vt:lpstr>
      <vt:lpstr>Wingdings 3</vt:lpstr>
      <vt:lpstr>4_Custom Design</vt:lpstr>
      <vt:lpstr>Custom Design</vt:lpstr>
      <vt:lpstr>5_Custom Design</vt:lpstr>
      <vt:lpstr>6_Custom Design</vt:lpstr>
      <vt:lpstr>7_Custom Design</vt:lpstr>
      <vt:lpstr>8_Custom Design</vt:lpstr>
      <vt:lpstr>Best in Class Employers and Organizational Profiles</vt:lpstr>
      <vt:lpstr>Benefits Strategy &amp; Benchmarking Survey</vt:lpstr>
      <vt:lpstr>Strategy &amp;Benefit Attributes </vt:lpstr>
      <vt:lpstr>PowerPoint Presentation</vt:lpstr>
      <vt:lpstr>Purpose of Benchmarking</vt:lpstr>
      <vt:lpstr>BEST IN CLASS Three Different Analysis…</vt:lpstr>
      <vt:lpstr>BEST IN CLASS Methodology</vt:lpstr>
      <vt:lpstr>Methodology</vt:lpstr>
      <vt:lpstr>How to apply this research</vt:lpstr>
      <vt:lpstr>Best-in-Class Profile  Group — Healthcare  Cost Control</vt:lpstr>
      <vt:lpstr>Measures of best-in-class performance</vt:lpstr>
      <vt:lpstr>Key Themes</vt:lpstr>
      <vt:lpstr>Employing best-fit health plan design and management strategies</vt:lpstr>
      <vt:lpstr>Employing best-fit health plan design and management strategies</vt:lpstr>
      <vt:lpstr>Reducing financial barriers to appropriate care</vt:lpstr>
      <vt:lpstr>Reducing financial barriers to appropriate care</vt:lpstr>
      <vt:lpstr>Reducing financial barriers to appropriate care</vt:lpstr>
      <vt:lpstr>Investing in a holistic wellbeing strategy</vt:lpstr>
      <vt:lpstr>Investing in a holistic wellbeing strategy</vt:lpstr>
      <vt:lpstr>Investing in a holistic wellbeing strategy</vt:lpstr>
      <vt:lpstr>Investing in a holistic wellbeing strategy</vt:lpstr>
      <vt:lpstr>Investing in a holistic wellbeing strategy</vt:lpstr>
      <vt:lpstr>Best-in-Class Profile  Group — HR Management</vt:lpstr>
      <vt:lpstr>Measures of best-in-class performance</vt:lpstr>
      <vt:lpstr>Key Themes</vt:lpstr>
      <vt:lpstr>Aligning people management with organizational philosophy and operational priorities</vt:lpstr>
      <vt:lpstr>Aligning people management with organizational philosophy and operational priorities</vt:lpstr>
      <vt:lpstr>Aligning people management with organizational philosophy and operational priorities</vt:lpstr>
      <vt:lpstr>Investing in employee growth and wellbeing to boost job performance and engagement</vt:lpstr>
      <vt:lpstr>Investing in employee growth and wellbeing to boost job performance and engagement</vt:lpstr>
      <vt:lpstr>Investing in employee growth and wellbeing to boost job performance and engagement</vt:lpstr>
      <vt:lpstr>Investing in employee growth and wellbeing to boost job performance and engagement</vt:lpstr>
      <vt:lpstr>Investing in employee growth and wellbeing to boost job performance and engagement</vt:lpstr>
      <vt:lpstr>Investing in employee growth and wellbeing to boost job performance and engagement</vt:lpstr>
      <vt:lpstr>Best of the Best —  Top Performers in Both Profile Groups</vt:lpstr>
      <vt:lpstr>Top performers in both profile groups</vt:lpstr>
      <vt:lpstr>PowerPoint Presentation</vt:lpstr>
      <vt:lpstr>Diligently planning compensation and benefit strategies, and successfully allocating related resources</vt:lpstr>
      <vt:lpstr>Diligently planning compensation and benefit strategies, and successfully allocating related resources</vt:lpstr>
      <vt:lpstr>Diligently planning compensation and benefit strategies, and successfully allocating related resources</vt:lpstr>
      <vt:lpstr>Supporting career growth to drive engagement and organizational success</vt:lpstr>
      <vt:lpstr>Enriching employees‘ health, work experience and productivity through comprehensive wellbeing investments</vt:lpstr>
      <vt:lpstr>Enriching employees‘ health, work experience and productivity through comprehensive wellbeing investments</vt:lpstr>
      <vt:lpstr>Enriching employees‘ health, work experience and productivity through comprehensive wellbeing investments</vt:lpstr>
      <vt:lpstr>Enriching employees‘ health, work experience and productivity through comprehensive wellbeing investments</vt:lpstr>
      <vt:lpstr>Enriching employees‘ health, work experience and productivity through comprehensive wellbeing investments</vt:lpstr>
      <vt:lpstr>Enriching employees‘ health, work experience and productivity through comprehensive wellbeing investments</vt:lpstr>
      <vt:lpstr>Enriching employees‘ health, work experience and productivity through comprehensive wellbeing investments</vt:lpstr>
      <vt:lpstr>Enriching employees‘ health, work experience and productivity through comprehensive wellbeing investments</vt:lpstr>
      <vt:lpstr>Implementing medical and pharmacy cost controls to enable employee affordability and long-term plan sustainability</vt:lpstr>
      <vt:lpstr>Implementing medical and pharmacy cost controls to enable employee affordability and long-term plan sustainability</vt:lpstr>
      <vt:lpstr>Implementing medical and pharmacy cost controls to enable employee affordability and long-term plan sustainability</vt:lpstr>
      <vt:lpstr>Implementing medical and pharmacy cost controls to enable employee affordability and long-term plan sustainability</vt:lpstr>
      <vt:lpstr>Thank You</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2018 Benefits Strategy and Benchmarking Survey Presentation</dc:title>
  <dc:creator>Andy Stauffer</dc:creator>
  <cp:lastModifiedBy>Valerie Fedele</cp:lastModifiedBy>
  <cp:revision>823</cp:revision>
  <cp:lastPrinted>2018-04-10T14:18:23Z</cp:lastPrinted>
  <dcterms:created xsi:type="dcterms:W3CDTF">2013-08-14T21:58:14Z</dcterms:created>
  <dcterms:modified xsi:type="dcterms:W3CDTF">2019-07-16T20:53:25Z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0x010100D2D64199E64AE34497D1685BD43E36190096F6395C9616D74CB41381ECC6196D4C</vt:lpwstr>
  </property>
  <property fmtid="{D5CDD505-2E9C-101B-9397-08002B2CF9AE}" pid="3" name="GBSKeywords">
    <vt:lpwstr/>
  </property>
  <property fmtid="{D5CDD505-2E9C-101B-9397-08002B2CF9AE}" pid="4" name="Set Document Metadata - Update">
    <vt:lpwstr>, </vt:lpwstr>
  </property>
  <property fmtid="{D5CDD505-2E9C-101B-9397-08002B2CF9AE}" pid="5" name="GBSTopic">
    <vt:lpwstr/>
  </property>
  <property fmtid="{D5CDD505-2E9C-101B-9397-08002B2CF9AE}" pid="6" name="GBSSubTopic">
    <vt:lpwstr>1369;#2018|9c98b6c5-0b31-4dee-b0ec-d11f6d09ff78</vt:lpwstr>
  </property>
  <property fmtid="{D5CDD505-2E9C-101B-9397-08002B2CF9AE}" pid="7" name="Set Document Metadata - Create">
    <vt:lpwstr>, </vt:lpwstr>
  </property>
</Properties>
</file>